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12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1B66-44D7-E747-A1DE-3B53893A4FC0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D961-7E65-8147-833B-A9E488D1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33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1B66-44D7-E747-A1DE-3B53893A4FC0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D961-7E65-8147-833B-A9E488D1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0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1B66-44D7-E747-A1DE-3B53893A4FC0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D961-7E65-8147-833B-A9E488D1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1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1B66-44D7-E747-A1DE-3B53893A4FC0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D961-7E65-8147-833B-A9E488D1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0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1B66-44D7-E747-A1DE-3B53893A4FC0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D961-7E65-8147-833B-A9E488D1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7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1B66-44D7-E747-A1DE-3B53893A4FC0}" type="datetimeFigureOut">
              <a:rPr lang="en-US" smtClean="0"/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D961-7E65-8147-833B-A9E488D1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0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1B66-44D7-E747-A1DE-3B53893A4FC0}" type="datetimeFigureOut">
              <a:rPr lang="en-US" smtClean="0"/>
              <a:t>9/1/16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D961-7E65-8147-833B-A9E488D1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8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1B66-44D7-E747-A1DE-3B53893A4FC0}" type="datetimeFigureOut">
              <a:rPr lang="en-US" smtClean="0"/>
              <a:t>9/1/16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D961-7E65-8147-833B-A9E488D1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2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1B66-44D7-E747-A1DE-3B53893A4FC0}" type="datetimeFigureOut">
              <a:rPr lang="en-US" smtClean="0"/>
              <a:t>9/1/16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D961-7E65-8147-833B-A9E488D1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6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1B66-44D7-E747-A1DE-3B53893A4FC0}" type="datetimeFigureOut">
              <a:rPr lang="en-US" smtClean="0"/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D961-7E65-8147-833B-A9E488D1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3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1B66-44D7-E747-A1DE-3B53893A4FC0}" type="datetimeFigureOut">
              <a:rPr lang="en-US" smtClean="0"/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ED961-7E65-8147-833B-A9E488D1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21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41B66-44D7-E747-A1DE-3B53893A4FC0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ED961-7E65-8147-833B-A9E488D1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5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SquarePie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Giri Narasimhan</a:t>
            </a:r>
          </a:p>
          <a:p>
            <a:r>
              <a:rPr lang="en-US" dirty="0" smtClean="0"/>
              <a:t>Programming Team </a:t>
            </a:r>
          </a:p>
          <a:p>
            <a:r>
              <a:rPr lang="en-US" dirty="0" smtClean="0"/>
              <a:t>Sep 1, 2016</a:t>
            </a:r>
          </a:p>
        </p:txBody>
      </p:sp>
    </p:spTree>
    <p:extLst>
      <p:ext uri="{BB962C8B-B14F-4D97-AF65-F5344CB8AC3E}">
        <p14:creationId xmlns:p14="http://schemas.microsoft.com/office/powerpoint/2010/main" val="241519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Pie Chart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34" b="-384"/>
          <a:stretch/>
        </p:blipFill>
        <p:spPr>
          <a:xfrm>
            <a:off x="457200" y="1228315"/>
            <a:ext cx="8229600" cy="2819401"/>
          </a:xfrm>
        </p:spPr>
      </p:pic>
      <p:sp>
        <p:nvSpPr>
          <p:cNvPr id="5" name="TextBox 4"/>
          <p:cNvSpPr txBox="1"/>
          <p:nvPr/>
        </p:nvSpPr>
        <p:spPr>
          <a:xfrm>
            <a:off x="559833" y="4152516"/>
            <a:ext cx="7230086" cy="20621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/>
              <a:t>Given a square pie chart as a collection of </a:t>
            </a:r>
            <a:r>
              <a:rPr lang="en-US" sz="3200" dirty="0" err="1" smtClean="0"/>
              <a:t>horiz</a:t>
            </a:r>
            <a:r>
              <a:rPr lang="en-US" sz="3200" dirty="0" smtClean="0"/>
              <a:t> and vertical line segments, goal is to list sizes of regions in decreasing order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981776" y="4152516"/>
            <a:ext cx="809198" cy="25853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</a:p>
          <a:p>
            <a:r>
              <a:rPr lang="en-US" dirty="0" smtClean="0"/>
              <a:t>6 2 0 2</a:t>
            </a:r>
          </a:p>
          <a:p>
            <a:r>
              <a:rPr lang="en-US" dirty="0" smtClean="0"/>
              <a:t>0 0 6 0</a:t>
            </a:r>
          </a:p>
          <a:p>
            <a:r>
              <a:rPr lang="en-US" dirty="0" smtClean="0"/>
              <a:t>0 2 0 0</a:t>
            </a:r>
          </a:p>
          <a:p>
            <a:r>
              <a:rPr lang="en-US" dirty="0" smtClean="0"/>
              <a:t>2 2 2 1</a:t>
            </a:r>
          </a:p>
          <a:p>
            <a:r>
              <a:rPr lang="en-US" dirty="0" smtClean="0"/>
              <a:t>3 1 3 0</a:t>
            </a:r>
          </a:p>
          <a:p>
            <a:r>
              <a:rPr lang="en-US" dirty="0" smtClean="0"/>
              <a:t>0 1 6 1</a:t>
            </a:r>
          </a:p>
          <a:p>
            <a:r>
              <a:rPr lang="en-US" dirty="0" smtClean="0"/>
              <a:t>6 0 6 2</a:t>
            </a:r>
          </a:p>
          <a:p>
            <a:r>
              <a:rPr lang="en-US" dirty="0" smtClean="0"/>
              <a:t>2 1 2 0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38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rectangular regions</a:t>
            </a:r>
          </a:p>
          <a:p>
            <a:r>
              <a:rPr lang="en-US" dirty="0" smtClean="0"/>
              <a:t>Find their areas, sort the list of areas, and report the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683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identify the regions because …</a:t>
            </a:r>
          </a:p>
          <a:p>
            <a:pPr lvl="1"/>
            <a:r>
              <a:rPr lang="en-US" dirty="0" smtClean="0"/>
              <a:t>Regions are not given as rectangles</a:t>
            </a:r>
          </a:p>
          <a:p>
            <a:pPr lvl="1"/>
            <a:r>
              <a:rPr lang="en-US" dirty="0" smtClean="0"/>
              <a:t>Given as a collection of line segments</a:t>
            </a:r>
          </a:p>
          <a:p>
            <a:pPr lvl="1"/>
            <a:r>
              <a:rPr lang="en-US" dirty="0" smtClean="0"/>
              <a:t>Line segments are not given in any order</a:t>
            </a:r>
          </a:p>
          <a:p>
            <a:r>
              <a:rPr lang="en-US" dirty="0" smtClean="0"/>
              <a:t>As a simple </a:t>
            </a:r>
            <a:r>
              <a:rPr lang="en-US" dirty="0" err="1" smtClean="0"/>
              <a:t>subproblem</a:t>
            </a:r>
            <a:endParaRPr lang="en-US" dirty="0" smtClean="0"/>
          </a:p>
          <a:p>
            <a:pPr lvl="1"/>
            <a:r>
              <a:rPr lang="en-US" dirty="0" smtClean="0"/>
              <a:t>How do we identify first, i.e., largest rectangle?</a:t>
            </a:r>
          </a:p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Line segments given as created, not after segmenting </a:t>
            </a:r>
            <a:endParaRPr lang="en-US" dirty="0"/>
          </a:p>
          <a:p>
            <a:pPr lvl="2"/>
            <a:r>
              <a:rPr lang="en-US" dirty="0" smtClean="0"/>
              <a:t>Although outer segments broken later, they are whole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3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3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Sort segments by length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Step 1</a:t>
            </a:r>
            <a:r>
              <a:rPr lang="en-US" dirty="0" smtClean="0"/>
              <a:t> (perform once):</a:t>
            </a:r>
          </a:p>
          <a:p>
            <a:pPr lvl="1"/>
            <a:r>
              <a:rPr lang="en-US" dirty="0" smtClean="0"/>
              <a:t>Find 2 horizontal &amp; 2 vertical segments that are longest</a:t>
            </a:r>
          </a:p>
          <a:p>
            <a:pPr lvl="1"/>
            <a:r>
              <a:rPr lang="en-US" dirty="0" smtClean="0"/>
              <a:t>If more than two, then pick “outermost” to construct rectangle and insert into list of surviving rectangles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Step 2</a:t>
            </a:r>
            <a:r>
              <a:rPr lang="en-US" dirty="0" smtClean="0"/>
              <a:t> (repeat until no more segments):</a:t>
            </a:r>
          </a:p>
          <a:p>
            <a:pPr lvl="1"/>
            <a:r>
              <a:rPr lang="en-US" dirty="0" smtClean="0"/>
              <a:t>Longest </a:t>
            </a:r>
            <a:r>
              <a:rPr lang="en-US" dirty="0" err="1" smtClean="0"/>
              <a:t>vert</a:t>
            </a:r>
            <a:r>
              <a:rPr lang="en-US" dirty="0"/>
              <a:t>/</a:t>
            </a:r>
            <a:r>
              <a:rPr lang="en-US" dirty="0" err="1" smtClean="0"/>
              <a:t>horiz</a:t>
            </a:r>
            <a:r>
              <a:rPr lang="en-US" dirty="0" smtClean="0"/>
              <a:t> </a:t>
            </a:r>
            <a:r>
              <a:rPr lang="en-US" dirty="0" err="1" smtClean="0"/>
              <a:t>seg</a:t>
            </a:r>
            <a:r>
              <a:rPr lang="en-US" dirty="0" smtClean="0"/>
              <a:t> must partition a rectangle</a:t>
            </a:r>
          </a:p>
          <a:p>
            <a:pPr lvl="1"/>
            <a:r>
              <a:rPr lang="en-US" dirty="0" smtClean="0"/>
              <a:t>Remove rectangle, partition it and insert the two newly created rectangle into surviving rectangles list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Step 3</a:t>
            </a:r>
            <a:r>
              <a:rPr lang="en-US" dirty="0" smtClean="0"/>
              <a:t>: Report areas of all surviving </a:t>
            </a:r>
            <a:r>
              <a:rPr lang="en-US" dirty="0" err="1" smtClean="0"/>
              <a:t>rects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23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239</Words>
  <Application>Microsoft Macintosh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SquarePie</vt:lpstr>
      <vt:lpstr>Square Pie Chart</vt:lpstr>
      <vt:lpstr>Approach</vt:lpstr>
      <vt:lpstr>Challenge</vt:lpstr>
      <vt:lpstr>Simple idea</vt:lpstr>
    </vt:vector>
  </TitlesOfParts>
  <Company>FIU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SquarePie</dc:title>
  <dc:creator>Giri Narasimhan</dc:creator>
  <cp:lastModifiedBy>Giri Narasimhan</cp:lastModifiedBy>
  <cp:revision>7</cp:revision>
  <dcterms:created xsi:type="dcterms:W3CDTF">2016-09-01T19:02:59Z</dcterms:created>
  <dcterms:modified xsi:type="dcterms:W3CDTF">2016-09-01T19:29:30Z</dcterms:modified>
</cp:coreProperties>
</file>