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304800"/>
            <a:ext cx="8458200" cy="2133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Rapid Realization of Communication Services System(</a:t>
            </a:r>
            <a:r>
              <a:rPr lang="en-US" dirty="0" err="1" smtClean="0"/>
              <a:t>RRCommSSys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Domain: Education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2438400"/>
            <a:ext cx="3048000" cy="403860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Team # 1</a:t>
            </a:r>
          </a:p>
          <a:p>
            <a:r>
              <a:rPr lang="en-US" dirty="0" smtClean="0"/>
              <a:t>Yinet Gonzalez</a:t>
            </a:r>
          </a:p>
          <a:p>
            <a:r>
              <a:rPr lang="en-US" dirty="0" smtClean="0"/>
              <a:t>Drake Campbell</a:t>
            </a:r>
          </a:p>
          <a:p>
            <a:r>
              <a:rPr lang="en-US" dirty="0" smtClean="0"/>
              <a:t>Relmer Perez</a:t>
            </a:r>
          </a:p>
          <a:p>
            <a:r>
              <a:rPr lang="en-US" dirty="0" smtClean="0"/>
              <a:t>Mark Allison</a:t>
            </a:r>
          </a:p>
          <a:p>
            <a:r>
              <a:rPr lang="en-US" dirty="0" err="1" smtClean="0"/>
              <a:t>Sandeep</a:t>
            </a:r>
            <a:r>
              <a:rPr lang="en-US" dirty="0" smtClean="0"/>
              <a:t> </a:t>
            </a:r>
            <a:r>
              <a:rPr lang="en-US" dirty="0" err="1" smtClean="0"/>
              <a:t>Varry</a:t>
            </a:r>
            <a:endParaRPr lang="en-US" dirty="0" smtClean="0"/>
          </a:p>
          <a:p>
            <a:r>
              <a:rPr lang="en-US" dirty="0" smtClean="0"/>
              <a:t>Roberto Espinoza</a:t>
            </a:r>
          </a:p>
          <a:p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33800" y="2438400"/>
            <a:ext cx="5257800" cy="4038600"/>
          </a:xfrm>
        </p:spPr>
        <p:txBody>
          <a:bodyPr/>
          <a:lstStyle>
            <a:lvl1pPr algn="l">
              <a:buNone/>
              <a:defRPr baseline="0"/>
            </a:lvl1pPr>
          </a:lstStyle>
          <a:p>
            <a:pPr lvl="0"/>
            <a:r>
              <a:rPr lang="en-US" dirty="0" smtClean="0"/>
              <a:t>Roles</a:t>
            </a:r>
          </a:p>
          <a:p>
            <a:pPr lvl="0"/>
            <a:r>
              <a:rPr lang="en-US" dirty="0" smtClean="0"/>
              <a:t>Team Leader/Documentation</a:t>
            </a:r>
          </a:p>
          <a:p>
            <a:pPr lvl="0"/>
            <a:r>
              <a:rPr lang="en-US" dirty="0" smtClean="0"/>
              <a:t>Use: Text/UML Consultant</a:t>
            </a:r>
          </a:p>
          <a:p>
            <a:pPr lvl="0"/>
            <a:r>
              <a:rPr lang="en-US" dirty="0" smtClean="0"/>
              <a:t>Use: Audio</a:t>
            </a:r>
          </a:p>
          <a:p>
            <a:pPr lvl="0"/>
            <a:r>
              <a:rPr lang="en-US" dirty="0" smtClean="0"/>
              <a:t>Project Schedule/ GMF</a:t>
            </a:r>
          </a:p>
          <a:p>
            <a:pPr lvl="0"/>
            <a:r>
              <a:rPr lang="en-US" dirty="0" smtClean="0"/>
              <a:t>Use: Log In/Out</a:t>
            </a:r>
          </a:p>
          <a:p>
            <a:pPr lvl="0"/>
            <a:r>
              <a:rPr lang="en-US" dirty="0" smtClean="0"/>
              <a:t>Use: Video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F9903-08DF-4D18-887F-4580F8B44A8C}" type="datetimeFigureOut">
              <a:rPr lang="en-US" smtClean="0"/>
              <a:pPr/>
              <a:t>2/25/2008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6408A-7FB0-4CED-A293-D4ABAA031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Rapid Realization of Communication Services System(</a:t>
            </a:r>
            <a:r>
              <a:rPr lang="en-US" dirty="0" err="1" smtClean="0"/>
              <a:t>RRCommSSys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Domain: Education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438400"/>
            <a:ext cx="8153400" cy="4038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Team # 1                                             Role</a:t>
            </a:r>
          </a:p>
          <a:p>
            <a:r>
              <a:rPr lang="en-US" dirty="0" smtClean="0"/>
              <a:t>Yinet Gonzalez            Team Leader/Documentation</a:t>
            </a:r>
          </a:p>
          <a:p>
            <a:r>
              <a:rPr lang="en-US" dirty="0" smtClean="0"/>
              <a:t>Drake Campbell           Use: Text/UML 2.0/Java</a:t>
            </a:r>
          </a:p>
          <a:p>
            <a:r>
              <a:rPr lang="en-US" dirty="0" smtClean="0"/>
              <a:t>Relmer Perez                Use: Audio/Java/Skype API</a:t>
            </a:r>
          </a:p>
          <a:p>
            <a:r>
              <a:rPr lang="en-US" dirty="0" smtClean="0"/>
              <a:t>Mark Allison                 Project Schedule/EMF/GMF</a:t>
            </a:r>
          </a:p>
          <a:p>
            <a:r>
              <a:rPr lang="en-US" dirty="0" err="1" smtClean="0"/>
              <a:t>Sandeep</a:t>
            </a:r>
            <a:r>
              <a:rPr lang="en-US" dirty="0" smtClean="0"/>
              <a:t> </a:t>
            </a:r>
            <a:r>
              <a:rPr lang="en-US" dirty="0" err="1" smtClean="0"/>
              <a:t>Varry</a:t>
            </a:r>
            <a:r>
              <a:rPr lang="en-US" dirty="0" smtClean="0"/>
              <a:t>             Use: Log In/Out/Java</a:t>
            </a:r>
          </a:p>
          <a:p>
            <a:r>
              <a:rPr lang="en-US" dirty="0" smtClean="0"/>
              <a:t>Roberto Espinoza        Use: Video/Java/Smack API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User Interface: Instant Message G-CML Model: Instant Message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127086" cy="507698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User Interface: Opening a model for execution: Instant Message</a:t>
            </a:r>
            <a:endParaRPr lang="en-US" dirty="0"/>
          </a:p>
        </p:txBody>
      </p:sp>
      <p:pic>
        <p:nvPicPr>
          <p:cNvPr id="3" name="Picture 2" descr="Execution_File_Chooser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0200"/>
            <a:ext cx="6383903" cy="49857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en-US" dirty="0" smtClean="0"/>
              <a:t>Questions</a:t>
            </a:r>
            <a:br>
              <a:rPr lang="en-US" dirty="0" smtClean="0"/>
            </a:b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Comments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Overview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318022"/>
            <a:ext cx="86868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 </a:t>
            </a:r>
            <a:r>
              <a:rPr lang="en-US" sz="2800" b="1" dirty="0" smtClean="0"/>
              <a:t>MDSD: Model Driven Software Development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Create Visual Modeling Environment (G-CML):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dirty="0" smtClean="0"/>
              <a:t>Transform G-CML model into X-CML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dirty="0" smtClean="0"/>
              <a:t>Transform X-CML into the script that invokes function calls in the Skype and Smack API’s.</a:t>
            </a:r>
          </a:p>
          <a:p>
            <a:pPr marL="514350" indent="-514350">
              <a:lnSpc>
                <a:spcPct val="150000"/>
              </a:lnSpc>
            </a:pPr>
            <a:endParaRPr lang="en-US" sz="2800" dirty="0" smtClean="0"/>
          </a:p>
          <a:p>
            <a:pPr marL="514350" indent="-514350" algn="ctr"/>
            <a:r>
              <a:rPr lang="en-US" sz="2800" b="1" dirty="0" smtClean="0"/>
              <a:t>Desired Product: A Communication Virtual Machine designed to take advantage of existing </a:t>
            </a:r>
            <a:r>
              <a:rPr lang="en-US" sz="2800" b="1" dirty="0" err="1" smtClean="0"/>
              <a:t>communi-cation</a:t>
            </a:r>
            <a:r>
              <a:rPr lang="en-US" sz="2800" b="1" dirty="0" smtClean="0"/>
              <a:t> functionality in the Skype and Smack API’s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Schedule</a:t>
            </a:r>
            <a:endParaRPr lang="en-US" dirty="0"/>
          </a:p>
        </p:txBody>
      </p:sp>
      <p:pic>
        <p:nvPicPr>
          <p:cNvPr id="3" name="Picture 2" descr="ProjectSchedule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1"/>
            <a:ext cx="9144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Communication Model Creation</a:t>
            </a:r>
            <a:br>
              <a:rPr lang="en-US" dirty="0" smtClean="0"/>
            </a:br>
            <a:r>
              <a:rPr lang="en-US" dirty="0" smtClean="0"/>
              <a:t>Use: Instant Message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447801"/>
            <a:ext cx="8534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Use Case Id</a:t>
            </a:r>
            <a:r>
              <a:rPr lang="en-US" dirty="0" smtClean="0"/>
              <a:t>: </a:t>
            </a:r>
            <a:r>
              <a:rPr lang="en-US" i="1" dirty="0" smtClean="0"/>
              <a:t>MC003</a:t>
            </a:r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Actor(s</a:t>
            </a:r>
            <a:r>
              <a:rPr lang="en-US" b="1" dirty="0" smtClean="0"/>
              <a:t>): </a:t>
            </a:r>
            <a:r>
              <a:rPr lang="en-US" dirty="0" smtClean="0"/>
              <a:t>The initiator of the communication, also know as the Teacher/Student.</a:t>
            </a:r>
          </a:p>
          <a:p>
            <a:endParaRPr lang="en-US" b="1" i="1" dirty="0" smtClean="0"/>
          </a:p>
          <a:p>
            <a:r>
              <a:rPr lang="en-US" b="1" i="1" dirty="0" smtClean="0"/>
              <a:t>Description</a:t>
            </a:r>
            <a:r>
              <a:rPr lang="en-US" i="1" dirty="0" smtClean="0"/>
              <a:t>: </a:t>
            </a:r>
            <a:r>
              <a:rPr lang="en-US" dirty="0" smtClean="0"/>
              <a:t>Creates a Communication model for instant messaging by dragging shapes onto the canvas according to the CML standards.</a:t>
            </a:r>
          </a:p>
          <a:p>
            <a:endParaRPr lang="en-US" dirty="0" smtClean="0"/>
          </a:p>
          <a:p>
            <a:r>
              <a:rPr lang="en-US" b="1" dirty="0" smtClean="0"/>
              <a:t>Frequency: </a:t>
            </a:r>
            <a:r>
              <a:rPr lang="en-US" dirty="0" smtClean="0"/>
              <a:t> Once every semester </a:t>
            </a:r>
          </a:p>
          <a:p>
            <a:r>
              <a:rPr lang="en-US" b="1" dirty="0" smtClean="0"/>
              <a:t>Criticality:  </a:t>
            </a:r>
            <a:r>
              <a:rPr lang="en-US" dirty="0" smtClean="0"/>
              <a:t>This use case is 100% critical to the functionality of the system.  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Risk: </a:t>
            </a:r>
            <a:r>
              <a:rPr lang="en-US" dirty="0" smtClean="0"/>
              <a:t>This Use Case has a medium risk level.  </a:t>
            </a:r>
            <a:endParaRPr lang="en-US" dirty="0" smtClean="0"/>
          </a:p>
          <a:p>
            <a:endParaRPr lang="en-US" dirty="0" smtClean="0"/>
          </a:p>
          <a:p>
            <a:pPr lvl="0"/>
            <a:r>
              <a:rPr lang="en-US" b="1" dirty="0" smtClean="0"/>
              <a:t>Usability: </a:t>
            </a:r>
            <a:r>
              <a:rPr lang="en-US" dirty="0" smtClean="0"/>
              <a:t>The model should be intuitive to use for people familiar with drawing models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b="1" dirty="0" smtClean="0"/>
              <a:t>Reliability:</a:t>
            </a:r>
            <a:r>
              <a:rPr lang="en-US" dirty="0" smtClean="0"/>
              <a:t>  Mean time to failure 2</a:t>
            </a:r>
            <a:r>
              <a:rPr lang="en-US" dirty="0" smtClean="0"/>
              <a:t>%</a:t>
            </a:r>
          </a:p>
          <a:p>
            <a:pPr lvl="0"/>
            <a:endParaRPr lang="en-US" dirty="0" smtClean="0"/>
          </a:p>
          <a:p>
            <a:pPr lvl="0"/>
            <a:r>
              <a:rPr lang="en-US" b="1" dirty="0" smtClean="0"/>
              <a:t>Performance: </a:t>
            </a:r>
            <a:r>
              <a:rPr lang="en-US" dirty="0" smtClean="0"/>
              <a:t>The model editor will draw shapes within ½ of a second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b="1" dirty="0" smtClean="0"/>
              <a:t>Supportability:</a:t>
            </a:r>
            <a:r>
              <a:rPr lang="en-US" dirty="0" smtClean="0"/>
              <a:t> Updates will be released every 6 months.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Communication Model Execution</a:t>
            </a:r>
            <a:br>
              <a:rPr lang="en-US" dirty="0" smtClean="0"/>
            </a:br>
            <a:r>
              <a:rPr lang="en-US" dirty="0" smtClean="0"/>
              <a:t>Use: Instant Message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524000"/>
            <a:ext cx="868680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Use Case Id</a:t>
            </a:r>
            <a:r>
              <a:rPr lang="en-US" dirty="0" smtClean="0"/>
              <a:t>: </a:t>
            </a:r>
            <a:r>
              <a:rPr lang="en-US" i="1" dirty="0" smtClean="0"/>
              <a:t>ME003</a:t>
            </a:r>
          </a:p>
          <a:p>
            <a:pPr lvl="0">
              <a:lnSpc>
                <a:spcPct val="150000"/>
              </a:lnSpc>
            </a:pPr>
            <a:r>
              <a:rPr lang="en-US" b="1" dirty="0" smtClean="0"/>
              <a:t>Actor(s): </a:t>
            </a:r>
            <a:r>
              <a:rPr lang="en-US" dirty="0" smtClean="0"/>
              <a:t>The initiator of the communication, also know as the Teacher/Student.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Description</a:t>
            </a:r>
            <a:r>
              <a:rPr lang="en-US" dirty="0" smtClean="0"/>
              <a:t>: Executes a Communication model for instant messaging by transforming the models into XCML for connection to the Skype and Smack API’s.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Frequency</a:t>
            </a:r>
            <a:r>
              <a:rPr lang="en-US" b="1" dirty="0" smtClean="0"/>
              <a:t>: </a:t>
            </a:r>
            <a:r>
              <a:rPr lang="en-US" dirty="0" smtClean="0"/>
              <a:t>6 times a day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Criticality: </a:t>
            </a:r>
            <a:r>
              <a:rPr lang="en-US" dirty="0" smtClean="0"/>
              <a:t>This use case is 100% critical to the functionality of the </a:t>
            </a:r>
            <a:r>
              <a:rPr lang="en-US" dirty="0" smtClean="0"/>
              <a:t>system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Risk: </a:t>
            </a:r>
            <a:r>
              <a:rPr lang="en-US" dirty="0" smtClean="0"/>
              <a:t>High risk due to exception handling system integration.</a:t>
            </a:r>
          </a:p>
          <a:p>
            <a:pPr lvl="0">
              <a:lnSpc>
                <a:spcPct val="150000"/>
              </a:lnSpc>
            </a:pPr>
            <a:r>
              <a:rPr lang="en-US" b="1" dirty="0" smtClean="0"/>
              <a:t>Usability: </a:t>
            </a:r>
            <a:r>
              <a:rPr lang="en-US" dirty="0" smtClean="0"/>
              <a:t>Correcting invalid models should be intuitive.</a:t>
            </a:r>
          </a:p>
          <a:p>
            <a:pPr lvl="0">
              <a:lnSpc>
                <a:spcPct val="150000"/>
              </a:lnSpc>
            </a:pPr>
            <a:r>
              <a:rPr lang="en-US" b="1" dirty="0" smtClean="0"/>
              <a:t>Reliability:</a:t>
            </a:r>
            <a:r>
              <a:rPr lang="en-US" dirty="0" smtClean="0"/>
              <a:t>  Mean time to failure 2%</a:t>
            </a:r>
          </a:p>
          <a:p>
            <a:pPr lvl="0">
              <a:lnSpc>
                <a:spcPct val="150000"/>
              </a:lnSpc>
            </a:pPr>
            <a:r>
              <a:rPr lang="en-US" b="1" dirty="0" smtClean="0"/>
              <a:t>Performance: </a:t>
            </a:r>
            <a:r>
              <a:rPr lang="en-US" dirty="0" smtClean="0"/>
              <a:t>The code will realize the communication within 3 seconds.</a:t>
            </a:r>
          </a:p>
          <a:p>
            <a:pPr lvl="0">
              <a:lnSpc>
                <a:spcPct val="150000"/>
              </a:lnSpc>
            </a:pPr>
            <a:r>
              <a:rPr lang="en-US" b="1" dirty="0" smtClean="0"/>
              <a:t>Supportability:</a:t>
            </a:r>
            <a:r>
              <a:rPr lang="en-US" dirty="0" smtClean="0"/>
              <a:t> Updates will be released every 6 months.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Object Diagram for Communication Model Creation: Instant Message</a:t>
            </a:r>
            <a:endParaRPr lang="en-US" dirty="0"/>
          </a:p>
        </p:txBody>
      </p:sp>
      <p:pic>
        <p:nvPicPr>
          <p:cNvPr id="3" name="Picture 2" descr="Text Message Model Cre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65971"/>
            <a:ext cx="8610600" cy="42702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Object Diagram for Communication Model Execution: Instant Message</a:t>
            </a:r>
            <a:endParaRPr lang="en-US" dirty="0"/>
          </a:p>
        </p:txBody>
      </p:sp>
      <p:pic>
        <p:nvPicPr>
          <p:cNvPr id="3" name="Picture 2" descr="Text Message Model Execu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24000"/>
            <a:ext cx="6487940" cy="52006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Sequence Diagram for Communication Model Creation: Instant Message</a:t>
            </a:r>
            <a:endParaRPr lang="en-US" dirty="0"/>
          </a:p>
        </p:txBody>
      </p:sp>
      <p:pic>
        <p:nvPicPr>
          <p:cNvPr id="3" name="Picture 2" descr="Text Message Model Creation Sequence Diagr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6858000" cy="5105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Sequence Diagram for Communication Model Execution: Instant Message</a:t>
            </a:r>
            <a:endParaRPr lang="en-US" dirty="0"/>
          </a:p>
        </p:txBody>
      </p:sp>
      <p:pic>
        <p:nvPicPr>
          <p:cNvPr id="3" name="Picture 2" descr="Text Message Model Execution Sequence Diagr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76400"/>
            <a:ext cx="8839200" cy="48006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327</Words>
  <Application>Microsoft Office PowerPoint</Application>
  <PresentationFormat>On-screen Show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Rapid Realization of Communication Services System(RRCommSSys) Domain: Education </vt:lpstr>
      <vt:lpstr>Project Overview</vt:lpstr>
      <vt:lpstr>Project Schedule</vt:lpstr>
      <vt:lpstr>Communication Model Creation Use: Instant Message</vt:lpstr>
      <vt:lpstr>Communication Model Execution Use: Instant Message</vt:lpstr>
      <vt:lpstr>Object Diagram for Communication Model Creation: Instant Message</vt:lpstr>
      <vt:lpstr>Object Diagram for Communication Model Execution: Instant Message</vt:lpstr>
      <vt:lpstr>Sequence Diagram for Communication Model Creation: Instant Message</vt:lpstr>
      <vt:lpstr>Sequence Diagram for Communication Model Execution: Instant Message</vt:lpstr>
      <vt:lpstr>User Interface: Instant Message G-CML Model: Instant Message</vt:lpstr>
      <vt:lpstr>User Interface: Opening a model for execution: Instant Message</vt:lpstr>
      <vt:lpstr>Questions and Comments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Yinet</dc:creator>
  <cp:lastModifiedBy>Yinet</cp:lastModifiedBy>
  <cp:revision>58</cp:revision>
  <dcterms:created xsi:type="dcterms:W3CDTF">2008-02-25T01:32:07Z</dcterms:created>
  <dcterms:modified xsi:type="dcterms:W3CDTF">2008-02-25T22:58:25Z</dcterms:modified>
</cp:coreProperties>
</file>