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62" r:id="rId5"/>
    <p:sldId id="261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CAAA-BCF9-F84D-B5EF-6B777193A55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F2EC-0CE3-D044-85B3-AA489D3577D0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F2EC-0CE3-D044-85B3-AA489D3577D0}" type="datetimeFigureOut">
              <a:rPr lang="en-US" smtClean="0"/>
              <a:t>4/11/12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CAAA-BCF9-F84D-B5EF-6B777193A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F2EC-0CE3-D044-85B3-AA489D3577D0}" type="datetimeFigureOut">
              <a:rPr lang="en-US" smtClean="0"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CAAA-BCF9-F84D-B5EF-6B777193A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520FF2EC-0CE3-D044-85B3-AA489D3577D0}" type="datetimeFigureOut">
              <a:rPr lang="en-US" smtClean="0"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CAAA-BCF9-F84D-B5EF-6B777193A55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520FF2EC-0CE3-D044-85B3-AA489D3577D0}" type="datetimeFigureOut">
              <a:rPr lang="en-US" smtClean="0"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CAAA-BCF9-F84D-B5EF-6B777193A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520FF2EC-0CE3-D044-85B3-AA489D3577D0}" type="datetimeFigureOut">
              <a:rPr lang="en-US" smtClean="0"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CAAA-BCF9-F84D-B5EF-6B777193A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F2EC-0CE3-D044-85B3-AA489D3577D0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CAAA-BCF9-F84D-B5EF-6B777193A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F2EC-0CE3-D044-85B3-AA489D3577D0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CAAA-BCF9-F84D-B5EF-6B777193A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F2EC-0CE3-D044-85B3-AA489D3577D0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CAAA-BCF9-F84D-B5EF-6B777193A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F2EC-0CE3-D044-85B3-AA489D3577D0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CAAA-BCF9-F84D-B5EF-6B777193A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F2EC-0CE3-D044-85B3-AA489D3577D0}" type="datetimeFigureOut">
              <a:rPr lang="en-US" smtClean="0"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CAAA-BCF9-F84D-B5EF-6B777193A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F2EC-0CE3-D044-85B3-AA489D3577D0}" type="datetimeFigureOut">
              <a:rPr lang="en-US" smtClean="0"/>
              <a:t>4/11/12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CAAA-BCF9-F84D-B5EF-6B777193A55A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F2EC-0CE3-D044-85B3-AA489D3577D0}" type="datetimeFigureOut">
              <a:rPr lang="en-US" smtClean="0"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CAAA-BCF9-F84D-B5EF-6B777193A5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F2EC-0CE3-D044-85B3-AA489D3577D0}" type="datetimeFigureOut">
              <a:rPr lang="en-US" smtClean="0"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CAAA-BCF9-F84D-B5EF-6B777193A5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F2EC-0CE3-D044-85B3-AA489D3577D0}" type="datetimeFigureOut">
              <a:rPr lang="en-US" smtClean="0"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CAAA-BCF9-F84D-B5EF-6B777193A5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F2EC-0CE3-D044-85B3-AA489D3577D0}" type="datetimeFigureOut">
              <a:rPr lang="en-US" smtClean="0"/>
              <a:t>4/11/12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CAAA-BCF9-F84D-B5EF-6B777193A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20FF2EC-0CE3-D044-85B3-AA489D3577D0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E22CAAA-BCF9-F84D-B5EF-6B777193A5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luiss@cis.fi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Cloud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Senior Project </a:t>
            </a:r>
          </a:p>
          <a:p>
            <a:r>
              <a:rPr lang="en-US" dirty="0" smtClean="0"/>
              <a:t>Summer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65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Control is a platform to control data transmission to/from internet connected devices from the Cloud. </a:t>
            </a:r>
          </a:p>
          <a:p>
            <a:r>
              <a:rPr lang="en-US" dirty="0" smtClean="0"/>
              <a:t>Send display data to a device like a phone or LCD screen</a:t>
            </a:r>
          </a:p>
          <a:p>
            <a:r>
              <a:rPr lang="en-US" dirty="0" smtClean="0"/>
              <a:t>Receive data like a picture from a web cam or GPS location.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3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User registers for a Cloud Control account</a:t>
            </a:r>
          </a:p>
          <a:p>
            <a:r>
              <a:rPr lang="en-US" dirty="0" smtClean="0"/>
              <a:t>User registers one or more internet connected devices</a:t>
            </a:r>
          </a:p>
          <a:p>
            <a:r>
              <a:rPr lang="en-US" dirty="0" smtClean="0"/>
              <a:t>Users registers the type of data based on the device and provide send/receive configuration.</a:t>
            </a:r>
          </a:p>
          <a:p>
            <a:r>
              <a:rPr lang="en-US" dirty="0" smtClean="0"/>
              <a:t>The registered device runs a native application which connects via Cloud Control API to acquire configuration data</a:t>
            </a:r>
          </a:p>
          <a:p>
            <a:r>
              <a:rPr lang="en-US" dirty="0" smtClean="0"/>
              <a:t>The user activates the device service.</a:t>
            </a:r>
          </a:p>
          <a:p>
            <a:r>
              <a:rPr lang="en-US" dirty="0" smtClean="0"/>
              <a:t>Cloud Control begins to receive data from the device or send data to the device depending on the configuration.</a:t>
            </a:r>
          </a:p>
          <a:p>
            <a:r>
              <a:rPr lang="en-US" dirty="0" smtClean="0"/>
              <a:t>Cloud Control API used to transmit data to/from 3</a:t>
            </a:r>
            <a:r>
              <a:rPr lang="en-US" baseline="30000" dirty="0" smtClean="0"/>
              <a:t>rd</a:t>
            </a:r>
            <a:r>
              <a:rPr lang="en-US" dirty="0" smtClean="0"/>
              <a:t> party apps.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07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Cloud Control:</a:t>
            </a:r>
          </a:p>
          <a:p>
            <a:pPr lvl="1"/>
            <a:r>
              <a:rPr lang="en-US" dirty="0" smtClean="0"/>
              <a:t>Extendable Architecture and Control Panel U/I</a:t>
            </a:r>
          </a:p>
          <a:p>
            <a:pPr lvl="1"/>
            <a:r>
              <a:rPr lang="en-US" dirty="0" smtClean="0"/>
              <a:t>APIs to interface with native apps</a:t>
            </a:r>
          </a:p>
          <a:p>
            <a:pPr lvl="1"/>
            <a:r>
              <a:rPr lang="en-US" dirty="0" smtClean="0"/>
              <a:t>APIs to interface with 3</a:t>
            </a:r>
            <a:r>
              <a:rPr lang="en-US" baseline="30000" dirty="0" smtClean="0"/>
              <a:t>rd</a:t>
            </a:r>
            <a:r>
              <a:rPr lang="en-US" dirty="0" smtClean="0"/>
              <a:t> party apps </a:t>
            </a:r>
          </a:p>
          <a:p>
            <a:pPr lvl="1"/>
            <a:r>
              <a:rPr lang="en-US" dirty="0" smtClean="0"/>
              <a:t>A native </a:t>
            </a:r>
            <a:r>
              <a:rPr lang="en-US" dirty="0" err="1" smtClean="0"/>
              <a:t>iOS</a:t>
            </a:r>
            <a:r>
              <a:rPr lang="en-US" dirty="0" smtClean="0"/>
              <a:t> app w/ support for Camera and GPS</a:t>
            </a:r>
          </a:p>
          <a:p>
            <a:pPr lvl="1"/>
            <a:r>
              <a:rPr lang="en-US" dirty="0" smtClean="0"/>
              <a:t>A 3</a:t>
            </a:r>
            <a:r>
              <a:rPr lang="en-US" baseline="30000" dirty="0" smtClean="0"/>
              <a:t>rd</a:t>
            </a:r>
            <a:r>
              <a:rPr lang="en-US" dirty="0" smtClean="0"/>
              <a:t> party app to send/receive data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072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Camera</a:t>
            </a:r>
          </a:p>
          <a:p>
            <a:pPr lvl="1"/>
            <a:r>
              <a:rPr lang="en-US" dirty="0" smtClean="0"/>
              <a:t>Use your phone to monitor a room</a:t>
            </a:r>
          </a:p>
          <a:p>
            <a:r>
              <a:rPr lang="en-US" dirty="0" smtClean="0"/>
              <a:t>Device location check-in</a:t>
            </a:r>
          </a:p>
          <a:p>
            <a:pPr lvl="1"/>
            <a:r>
              <a:rPr lang="en-US" dirty="0" smtClean="0"/>
              <a:t>Periodically report your location </a:t>
            </a:r>
          </a:p>
          <a:p>
            <a:r>
              <a:rPr lang="en-US" dirty="0" smtClean="0"/>
              <a:t>LCD display</a:t>
            </a:r>
          </a:p>
          <a:p>
            <a:pPr lvl="1"/>
            <a:r>
              <a:rPr lang="en-US" dirty="0" smtClean="0"/>
              <a:t>Send images to an LCD display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252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Engineering</a:t>
            </a:r>
          </a:p>
          <a:p>
            <a:r>
              <a:rPr lang="en-US" dirty="0" smtClean="0"/>
              <a:t>Object Oriented Programming</a:t>
            </a:r>
          </a:p>
          <a:p>
            <a:r>
              <a:rPr lang="en-US" dirty="0" smtClean="0"/>
              <a:t>Java</a:t>
            </a:r>
          </a:p>
          <a:p>
            <a:endParaRPr lang="en-US" dirty="0"/>
          </a:p>
          <a:p>
            <a:r>
              <a:rPr lang="en-US" dirty="0" smtClean="0"/>
              <a:t>Willing to learn </a:t>
            </a:r>
            <a:r>
              <a:rPr lang="en-US" dirty="0" err="1" smtClean="0"/>
              <a:t>iOS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927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Steve Luis : </a:t>
            </a:r>
            <a:r>
              <a:rPr lang="en-US" dirty="0" smtClean="0">
                <a:hlinkClick r:id="rId2"/>
              </a:rPr>
              <a:t>luiss@cis.fiu.edu</a:t>
            </a:r>
            <a:endParaRPr lang="en-US" dirty="0" smtClean="0"/>
          </a:p>
          <a:p>
            <a:r>
              <a:rPr lang="en-US" dirty="0" smtClean="0"/>
              <a:t>ECS 282</a:t>
            </a:r>
          </a:p>
          <a:p>
            <a:r>
              <a:rPr lang="en-US" dirty="0" smtClean="0"/>
              <a:t>305-348-6215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28035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65</TotalTime>
  <Words>246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Revolution</vt:lpstr>
      <vt:lpstr>Cloud Control</vt:lpstr>
      <vt:lpstr>Overview</vt:lpstr>
      <vt:lpstr>How it works</vt:lpstr>
      <vt:lpstr>Scope of Work</vt:lpstr>
      <vt:lpstr>Potential Use Cases</vt:lpstr>
      <vt:lpstr>Expertise</vt:lpstr>
      <vt:lpstr>Contact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Control</dc:title>
  <dc:creator>Steven Luis</dc:creator>
  <cp:lastModifiedBy>Steven Luis</cp:lastModifiedBy>
  <cp:revision>5</cp:revision>
  <dcterms:created xsi:type="dcterms:W3CDTF">2012-04-11T15:09:24Z</dcterms:created>
  <dcterms:modified xsi:type="dcterms:W3CDTF">2012-04-11T16:14:59Z</dcterms:modified>
</cp:coreProperties>
</file>