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2A096-4F1A-F845-8A52-2F2E4B09887E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D7212-572A-A14C-B622-3C8DD94F48C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MA</a:t>
          </a:r>
          <a:r>
            <a:rPr lang="en-US" dirty="0" smtClean="0"/>
            <a:t>…</a:t>
          </a:r>
          <a:endParaRPr lang="en-US" dirty="0"/>
        </a:p>
      </dgm:t>
    </dgm:pt>
    <dgm:pt modelId="{C7B2504C-B589-394E-9ECA-33C58DDAB4EC}" type="parTrans" cxnId="{8341435C-BD4C-9E44-A578-54F57C31A847}">
      <dgm:prSet/>
      <dgm:spPr/>
      <dgm:t>
        <a:bodyPr/>
        <a:lstStyle/>
        <a:p>
          <a:endParaRPr lang="en-US"/>
        </a:p>
      </dgm:t>
    </dgm:pt>
    <dgm:pt modelId="{BAF5825F-3284-874E-A65C-A190BBF4083E}" type="sibTrans" cxnId="{8341435C-BD4C-9E44-A578-54F57C31A847}">
      <dgm:prSet/>
      <dgm:spPr/>
      <dgm:t>
        <a:bodyPr/>
        <a:lstStyle/>
        <a:p>
          <a:endParaRPr lang="en-US"/>
        </a:p>
      </dgm:t>
    </dgm:pt>
    <dgm:pt modelId="{442BC312-6A0E-1846-8A19-6EAD1E3CBB5A}">
      <dgm:prSet phldrT="[Text]"/>
      <dgm:spPr/>
      <dgm:t>
        <a:bodyPr/>
        <a:lstStyle/>
        <a:p>
          <a:r>
            <a:rPr lang="en-US" b="1" u="sng" dirty="0" smtClean="0"/>
            <a:t>MARCIA</a:t>
          </a:r>
          <a:endParaRPr lang="en-US" b="1" u="sng" dirty="0"/>
        </a:p>
      </dgm:t>
    </dgm:pt>
    <dgm:pt modelId="{37C633AB-C2AB-2045-BAA8-F591DC6C1F47}" type="parTrans" cxnId="{8B2628D5-14EB-164F-ABD9-C95867A3F295}">
      <dgm:prSet/>
      <dgm:spPr/>
      <dgm:t>
        <a:bodyPr/>
        <a:lstStyle/>
        <a:p>
          <a:endParaRPr lang="en-US"/>
        </a:p>
      </dgm:t>
    </dgm:pt>
    <dgm:pt modelId="{DC8FFD26-5E43-AF4C-A3E2-F835C1C25FD3}" type="sibTrans" cxnId="{8B2628D5-14EB-164F-ABD9-C95867A3F295}">
      <dgm:prSet/>
      <dgm:spPr/>
      <dgm:t>
        <a:bodyPr/>
        <a:lstStyle/>
        <a:p>
          <a:endParaRPr lang="en-US"/>
        </a:p>
      </dgm:t>
    </dgm:pt>
    <dgm:pt modelId="{BAA9DAF3-23C3-8841-8260-839DEC484F49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MART</a:t>
          </a:r>
          <a:r>
            <a:rPr lang="en-US" dirty="0" smtClean="0"/>
            <a:t>…</a:t>
          </a:r>
          <a:endParaRPr lang="en-US" dirty="0"/>
        </a:p>
      </dgm:t>
    </dgm:pt>
    <dgm:pt modelId="{1DD8BAC2-EAD5-F040-85FC-8C67BF3DC863}" type="parTrans" cxnId="{3E4B5385-D0FA-B841-9D41-C5E4BFD62458}">
      <dgm:prSet/>
      <dgm:spPr/>
      <dgm:t>
        <a:bodyPr/>
        <a:lstStyle/>
        <a:p>
          <a:endParaRPr lang="en-US"/>
        </a:p>
      </dgm:t>
    </dgm:pt>
    <dgm:pt modelId="{E7FF09CE-9CCB-F34D-A9D4-A92A0704D58F}" type="sibTrans" cxnId="{3E4B5385-D0FA-B841-9D41-C5E4BFD62458}">
      <dgm:prSet/>
      <dgm:spPr/>
      <dgm:t>
        <a:bodyPr/>
        <a:lstStyle/>
        <a:p>
          <a:endParaRPr lang="en-US"/>
        </a:p>
      </dgm:t>
    </dgm:pt>
    <dgm:pt modelId="{5617B3DA-EA07-0645-BD03-FB941F162D9C}">
      <dgm:prSet phldrT="[Text]"/>
      <dgm:spPr/>
      <dgm:t>
        <a:bodyPr/>
        <a:lstStyle/>
        <a:p>
          <a:r>
            <a:rPr lang="en-US" b="1" u="sng" dirty="0" smtClean="0"/>
            <a:t>MARTINA</a:t>
          </a:r>
          <a:endParaRPr lang="en-US" b="1" u="sng" dirty="0"/>
        </a:p>
      </dgm:t>
    </dgm:pt>
    <dgm:pt modelId="{CF4C727C-13BF-0A46-B877-5D0A42E61671}" type="parTrans" cxnId="{D5898F4C-F2A7-2541-840D-B2F3AEA0B0ED}">
      <dgm:prSet/>
      <dgm:spPr/>
      <dgm:t>
        <a:bodyPr/>
        <a:lstStyle/>
        <a:p>
          <a:endParaRPr lang="en-US"/>
        </a:p>
      </dgm:t>
    </dgm:pt>
    <dgm:pt modelId="{647A3C85-E7A9-EA45-9CF6-0E59111D2105}" type="sibTrans" cxnId="{D5898F4C-F2A7-2541-840D-B2F3AEA0B0ED}">
      <dgm:prSet/>
      <dgm:spPr/>
      <dgm:t>
        <a:bodyPr/>
        <a:lstStyle/>
        <a:p>
          <a:endParaRPr lang="en-US"/>
        </a:p>
      </dgm:t>
    </dgm:pt>
    <dgm:pt modelId="{DC8FD23A-7F61-CB4A-A09F-43AFFC87E07C}">
      <dgm:prSet phldrT="[Text]"/>
      <dgm:spPr/>
      <dgm:t>
        <a:bodyPr/>
        <a:lstStyle/>
        <a:p>
          <a:r>
            <a:rPr lang="en-US" b="1" u="sng" dirty="0" smtClean="0"/>
            <a:t>MATO</a:t>
          </a:r>
          <a:endParaRPr lang="en-US" b="1" u="sng" dirty="0"/>
        </a:p>
      </dgm:t>
    </dgm:pt>
    <dgm:pt modelId="{98756CD3-AEF2-3F49-AB12-C794470B74E1}" type="parTrans" cxnId="{47ED97B8-81CE-0C49-978E-C46DE37FE3F1}">
      <dgm:prSet/>
      <dgm:spPr/>
      <dgm:t>
        <a:bodyPr/>
        <a:lstStyle/>
        <a:p>
          <a:endParaRPr lang="en-US"/>
        </a:p>
      </dgm:t>
    </dgm:pt>
    <dgm:pt modelId="{E972A600-D5DE-0945-A8AD-9E528DC52BE8}" type="sibTrans" cxnId="{47ED97B8-81CE-0C49-978E-C46DE37FE3F1}">
      <dgm:prSet/>
      <dgm:spPr/>
      <dgm:t>
        <a:bodyPr/>
        <a:lstStyle/>
        <a:p>
          <a:endParaRPr lang="en-US"/>
        </a:p>
      </dgm:t>
    </dgm:pt>
    <dgm:pt modelId="{B2E72C62-63D0-464E-8786-D1A9011B0A33}">
      <dgm:prSet phldrT="[Text]"/>
      <dgm:spPr/>
      <dgm:t>
        <a:bodyPr/>
        <a:lstStyle/>
        <a:p>
          <a:r>
            <a:rPr lang="en-US" b="1" u="sng" dirty="0" smtClean="0"/>
            <a:t>MARA</a:t>
          </a:r>
          <a:endParaRPr lang="en-US" b="1" u="sng" dirty="0"/>
        </a:p>
      </dgm:t>
    </dgm:pt>
    <dgm:pt modelId="{89054367-D1D5-F24D-8E6D-B3921A7A175A}" type="parTrans" cxnId="{6012EF4B-AE1D-4641-884D-ADB9541EA3C8}">
      <dgm:prSet/>
      <dgm:spPr/>
      <dgm:t>
        <a:bodyPr/>
        <a:lstStyle/>
        <a:p>
          <a:endParaRPr lang="en-US"/>
        </a:p>
      </dgm:t>
    </dgm:pt>
    <dgm:pt modelId="{029EC6D3-D6E8-464E-AA40-2F9EFC9C5D32}" type="sibTrans" cxnId="{6012EF4B-AE1D-4641-884D-ADB9541EA3C8}">
      <dgm:prSet/>
      <dgm:spPr/>
      <dgm:t>
        <a:bodyPr/>
        <a:lstStyle/>
        <a:p>
          <a:endParaRPr lang="en-US"/>
        </a:p>
      </dgm:t>
    </dgm:pt>
    <dgm:pt modelId="{9B48C5B2-1EBE-2E4F-8223-21935CFACF6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MAR</a:t>
          </a:r>
          <a:r>
            <a:rPr lang="en-US" dirty="0" smtClean="0"/>
            <a:t>…</a:t>
          </a:r>
          <a:endParaRPr lang="en-US" dirty="0"/>
        </a:p>
      </dgm:t>
    </dgm:pt>
    <dgm:pt modelId="{CDC08A01-74F1-6D49-81A4-23CAD57C742C}" type="parTrans" cxnId="{D6B2A1F8-0DDA-C346-A694-AF237743ED35}">
      <dgm:prSet/>
      <dgm:spPr/>
      <dgm:t>
        <a:bodyPr/>
        <a:lstStyle/>
        <a:p>
          <a:endParaRPr lang="en-US"/>
        </a:p>
      </dgm:t>
    </dgm:pt>
    <dgm:pt modelId="{D066C3B5-215B-464E-8BF1-4DFA0096A8EE}" type="sibTrans" cxnId="{D6B2A1F8-0DDA-C346-A694-AF237743ED35}">
      <dgm:prSet/>
      <dgm:spPr/>
      <dgm:t>
        <a:bodyPr/>
        <a:lstStyle/>
        <a:p>
          <a:endParaRPr lang="en-US"/>
        </a:p>
      </dgm:t>
    </dgm:pt>
    <dgm:pt modelId="{C943B2C7-2EE5-CE41-BDF9-F449842A2BDF}">
      <dgm:prSet phldrT="[Text]"/>
      <dgm:spPr/>
      <dgm:t>
        <a:bodyPr/>
        <a:lstStyle/>
        <a:p>
          <a:r>
            <a:rPr lang="en-US" b="1" u="sng" dirty="0" smtClean="0"/>
            <a:t>MARTA</a:t>
          </a:r>
          <a:endParaRPr lang="en-US" b="1" u="sng" dirty="0"/>
        </a:p>
      </dgm:t>
    </dgm:pt>
    <dgm:pt modelId="{B7760EB4-5652-C648-BA44-DA97BF33927C}" type="parTrans" cxnId="{86F9B1BD-3A22-714D-8B5C-F1F2810F4309}">
      <dgm:prSet/>
      <dgm:spPr/>
      <dgm:t>
        <a:bodyPr/>
        <a:lstStyle/>
        <a:p>
          <a:endParaRPr lang="en-US"/>
        </a:p>
      </dgm:t>
    </dgm:pt>
    <dgm:pt modelId="{2C1BE396-50EA-024B-975F-F9D081485E14}" type="sibTrans" cxnId="{86F9B1BD-3A22-714D-8B5C-F1F2810F4309}">
      <dgm:prSet/>
      <dgm:spPr/>
      <dgm:t>
        <a:bodyPr/>
        <a:lstStyle/>
        <a:p>
          <a:endParaRPr lang="en-US"/>
        </a:p>
      </dgm:t>
    </dgm:pt>
    <dgm:pt modelId="{F250B5E6-6D0E-B84A-B150-3A7D62D7DC24}" type="pres">
      <dgm:prSet presAssocID="{76E2A096-4F1A-F845-8A52-2F2E4B0988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C07473-56DB-8549-AC43-773CC25E1DF1}" type="pres">
      <dgm:prSet presAssocID="{03CD7212-572A-A14C-B622-3C8DD94F48CD}" presName="hierRoot1" presStyleCnt="0"/>
      <dgm:spPr/>
    </dgm:pt>
    <dgm:pt modelId="{CA23F3ED-B08D-8A41-AF23-DA7D7219553A}" type="pres">
      <dgm:prSet presAssocID="{03CD7212-572A-A14C-B622-3C8DD94F48CD}" presName="composite" presStyleCnt="0"/>
      <dgm:spPr/>
    </dgm:pt>
    <dgm:pt modelId="{88D519FD-56B8-D24D-ABCD-D7D1D419DB90}" type="pres">
      <dgm:prSet presAssocID="{03CD7212-572A-A14C-B622-3C8DD94F48CD}" presName="image" presStyleLbl="node0" presStyleIdx="0" presStyleCnt="1"/>
      <dgm:spPr/>
    </dgm:pt>
    <dgm:pt modelId="{4A59360B-6881-2B4A-8E80-789075C5180C}" type="pres">
      <dgm:prSet presAssocID="{03CD7212-572A-A14C-B622-3C8DD94F48CD}" presName="text" presStyleLbl="revTx" presStyleIdx="0" presStyleCnt="8">
        <dgm:presLayoutVars>
          <dgm:chPref val="3"/>
        </dgm:presLayoutVars>
      </dgm:prSet>
      <dgm:spPr/>
    </dgm:pt>
    <dgm:pt modelId="{E9542B6C-7575-9244-946D-FEDFF6930CDC}" type="pres">
      <dgm:prSet presAssocID="{03CD7212-572A-A14C-B622-3C8DD94F48CD}" presName="hierChild2" presStyleCnt="0"/>
      <dgm:spPr/>
    </dgm:pt>
    <dgm:pt modelId="{78E54EDE-ED75-E246-8E4F-BC2437CCA2F2}" type="pres">
      <dgm:prSet presAssocID="{CDC08A01-74F1-6D49-81A4-23CAD57C742C}" presName="Name10" presStyleLbl="parChTrans1D2" presStyleIdx="0" presStyleCnt="2"/>
      <dgm:spPr/>
    </dgm:pt>
    <dgm:pt modelId="{BEC9E7EF-8B0C-6D41-8A19-58B4733C5C22}" type="pres">
      <dgm:prSet presAssocID="{9B48C5B2-1EBE-2E4F-8223-21935CFACF66}" presName="hierRoot2" presStyleCnt="0"/>
      <dgm:spPr/>
    </dgm:pt>
    <dgm:pt modelId="{A93A0B20-F67E-1E4A-B479-D0C9A4EAB1CE}" type="pres">
      <dgm:prSet presAssocID="{9B48C5B2-1EBE-2E4F-8223-21935CFACF66}" presName="composite2" presStyleCnt="0"/>
      <dgm:spPr/>
    </dgm:pt>
    <dgm:pt modelId="{13CB0862-9031-FA4B-A686-73CE7E58A90E}" type="pres">
      <dgm:prSet presAssocID="{9B48C5B2-1EBE-2E4F-8223-21935CFACF66}" presName="image2" presStyleLbl="node2" presStyleIdx="0" presStyleCnt="2"/>
      <dgm:spPr/>
    </dgm:pt>
    <dgm:pt modelId="{90ED7148-7ED3-DE4B-A5BE-CA94EC4F4882}" type="pres">
      <dgm:prSet presAssocID="{9B48C5B2-1EBE-2E4F-8223-21935CFACF66}" presName="text2" presStyleLbl="revTx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27991-05C1-C844-81BC-AE6F51B3E06B}" type="pres">
      <dgm:prSet presAssocID="{9B48C5B2-1EBE-2E4F-8223-21935CFACF66}" presName="hierChild3" presStyleCnt="0"/>
      <dgm:spPr/>
    </dgm:pt>
    <dgm:pt modelId="{882E873F-4913-774C-A6DA-17EF5F18F495}" type="pres">
      <dgm:prSet presAssocID="{89054367-D1D5-F24D-8E6D-B3921A7A175A}" presName="Name17" presStyleLbl="parChTrans1D3" presStyleIdx="0" presStyleCnt="3"/>
      <dgm:spPr/>
    </dgm:pt>
    <dgm:pt modelId="{FB0FBF9A-40AB-7840-ADF2-B32691F05DDC}" type="pres">
      <dgm:prSet presAssocID="{B2E72C62-63D0-464E-8786-D1A9011B0A33}" presName="hierRoot3" presStyleCnt="0"/>
      <dgm:spPr/>
    </dgm:pt>
    <dgm:pt modelId="{FD0C2C9A-8A8A-C442-A6E1-714E4BFB74C0}" type="pres">
      <dgm:prSet presAssocID="{B2E72C62-63D0-464E-8786-D1A9011B0A33}" presName="composite3" presStyleCnt="0"/>
      <dgm:spPr/>
    </dgm:pt>
    <dgm:pt modelId="{75BE73A7-22B6-6B4D-BC45-CD19F0010177}" type="pres">
      <dgm:prSet presAssocID="{B2E72C62-63D0-464E-8786-D1A9011B0A33}" presName="image3" presStyleLbl="node3" presStyleIdx="0" presStyleCnt="3"/>
      <dgm:spPr/>
    </dgm:pt>
    <dgm:pt modelId="{B190C7E0-832D-9F4E-93E9-C2BDEC1B9BBB}" type="pres">
      <dgm:prSet presAssocID="{B2E72C62-63D0-464E-8786-D1A9011B0A33}" presName="text3" presStyleLbl="revTx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8D180-ABB3-5C46-BC93-F10533605B80}" type="pres">
      <dgm:prSet presAssocID="{B2E72C62-63D0-464E-8786-D1A9011B0A33}" presName="hierChild4" presStyleCnt="0"/>
      <dgm:spPr/>
    </dgm:pt>
    <dgm:pt modelId="{22C5FC74-0012-054E-98EE-CF2D2D576180}" type="pres">
      <dgm:prSet presAssocID="{37C633AB-C2AB-2045-BAA8-F591DC6C1F47}" presName="Name17" presStyleLbl="parChTrans1D3" presStyleIdx="1" presStyleCnt="3"/>
      <dgm:spPr/>
    </dgm:pt>
    <dgm:pt modelId="{79C0306F-87BB-0449-9A03-D97CB1D99D34}" type="pres">
      <dgm:prSet presAssocID="{442BC312-6A0E-1846-8A19-6EAD1E3CBB5A}" presName="hierRoot3" presStyleCnt="0"/>
      <dgm:spPr/>
    </dgm:pt>
    <dgm:pt modelId="{239A0E9A-2DA2-3F47-A65C-D6225E339290}" type="pres">
      <dgm:prSet presAssocID="{442BC312-6A0E-1846-8A19-6EAD1E3CBB5A}" presName="composite3" presStyleCnt="0"/>
      <dgm:spPr/>
    </dgm:pt>
    <dgm:pt modelId="{0908941E-501C-F34B-B141-FBEEA0C70239}" type="pres">
      <dgm:prSet presAssocID="{442BC312-6A0E-1846-8A19-6EAD1E3CBB5A}" presName="image3" presStyleLbl="node3" presStyleIdx="1" presStyleCnt="3"/>
      <dgm:spPr/>
    </dgm:pt>
    <dgm:pt modelId="{E93CBF02-308E-5C49-87ED-695524C63234}" type="pres">
      <dgm:prSet presAssocID="{442BC312-6A0E-1846-8A19-6EAD1E3CBB5A}" presName="text3" presStyleLbl="revTx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5939C9-A22C-CC4F-9093-7827E3DB1128}" type="pres">
      <dgm:prSet presAssocID="{442BC312-6A0E-1846-8A19-6EAD1E3CBB5A}" presName="hierChild4" presStyleCnt="0"/>
      <dgm:spPr/>
    </dgm:pt>
    <dgm:pt modelId="{606B446B-C609-9C4A-AB84-B150CF085E6F}" type="pres">
      <dgm:prSet presAssocID="{1DD8BAC2-EAD5-F040-85FC-8C67BF3DC863}" presName="Name17" presStyleLbl="parChTrans1D3" presStyleIdx="2" presStyleCnt="3"/>
      <dgm:spPr/>
    </dgm:pt>
    <dgm:pt modelId="{FCEDAAC1-8211-B441-8FCB-94FE37D5F99D}" type="pres">
      <dgm:prSet presAssocID="{BAA9DAF3-23C3-8841-8260-839DEC484F49}" presName="hierRoot3" presStyleCnt="0"/>
      <dgm:spPr/>
    </dgm:pt>
    <dgm:pt modelId="{772E683A-BC54-EC47-9FD4-22668AC8E14D}" type="pres">
      <dgm:prSet presAssocID="{BAA9DAF3-23C3-8841-8260-839DEC484F49}" presName="composite3" presStyleCnt="0"/>
      <dgm:spPr/>
    </dgm:pt>
    <dgm:pt modelId="{B658263A-73FD-7846-B2C0-CCC856B88B14}" type="pres">
      <dgm:prSet presAssocID="{BAA9DAF3-23C3-8841-8260-839DEC484F49}" presName="image3" presStyleLbl="node3" presStyleIdx="2" presStyleCnt="3"/>
      <dgm:spPr/>
    </dgm:pt>
    <dgm:pt modelId="{07A83088-8CFA-D647-ABB3-497605DF0001}" type="pres">
      <dgm:prSet presAssocID="{BAA9DAF3-23C3-8841-8260-839DEC484F49}" presName="text3" presStyleLbl="revTx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637588-9701-3E49-B0B3-4B83B5AC2E07}" type="pres">
      <dgm:prSet presAssocID="{BAA9DAF3-23C3-8841-8260-839DEC484F49}" presName="hierChild4" presStyleCnt="0"/>
      <dgm:spPr/>
    </dgm:pt>
    <dgm:pt modelId="{1C4A32A1-C7CC-4240-BDDB-20094619E1E5}" type="pres">
      <dgm:prSet presAssocID="{B7760EB4-5652-C648-BA44-DA97BF33927C}" presName="Name23" presStyleLbl="parChTrans1D4" presStyleIdx="0" presStyleCnt="2"/>
      <dgm:spPr/>
    </dgm:pt>
    <dgm:pt modelId="{8DA3B927-0987-EB4A-A9FB-8C0CFFDE2C6B}" type="pres">
      <dgm:prSet presAssocID="{C943B2C7-2EE5-CE41-BDF9-F449842A2BDF}" presName="hierRoot4" presStyleCnt="0"/>
      <dgm:spPr/>
    </dgm:pt>
    <dgm:pt modelId="{0B4420FB-9187-2242-98C3-AD9902E65132}" type="pres">
      <dgm:prSet presAssocID="{C943B2C7-2EE5-CE41-BDF9-F449842A2BDF}" presName="composite4" presStyleCnt="0"/>
      <dgm:spPr/>
    </dgm:pt>
    <dgm:pt modelId="{86D366B4-1268-AB49-A090-FDCCA45512BD}" type="pres">
      <dgm:prSet presAssocID="{C943B2C7-2EE5-CE41-BDF9-F449842A2BDF}" presName="image4" presStyleLbl="node4" presStyleIdx="0" presStyleCnt="2"/>
      <dgm:spPr/>
    </dgm:pt>
    <dgm:pt modelId="{2A8F3DB3-1E84-C142-90A1-4ABFD78191DE}" type="pres">
      <dgm:prSet presAssocID="{C943B2C7-2EE5-CE41-BDF9-F449842A2BDF}" presName="text4" presStyleLbl="revTx" presStyleIdx="5" presStyleCnt="8">
        <dgm:presLayoutVars>
          <dgm:chPref val="3"/>
        </dgm:presLayoutVars>
      </dgm:prSet>
      <dgm:spPr/>
    </dgm:pt>
    <dgm:pt modelId="{11A50C07-3301-3C44-91A0-2094E75EF3FA}" type="pres">
      <dgm:prSet presAssocID="{C943B2C7-2EE5-CE41-BDF9-F449842A2BDF}" presName="hierChild5" presStyleCnt="0"/>
      <dgm:spPr/>
    </dgm:pt>
    <dgm:pt modelId="{0954BB87-E505-F64E-8D03-AEF330582B73}" type="pres">
      <dgm:prSet presAssocID="{CF4C727C-13BF-0A46-B877-5D0A42E61671}" presName="Name23" presStyleLbl="parChTrans1D4" presStyleIdx="1" presStyleCnt="2"/>
      <dgm:spPr/>
    </dgm:pt>
    <dgm:pt modelId="{44BE4D22-B77D-0847-8261-551FD91E7AB5}" type="pres">
      <dgm:prSet presAssocID="{5617B3DA-EA07-0645-BD03-FB941F162D9C}" presName="hierRoot4" presStyleCnt="0"/>
      <dgm:spPr/>
    </dgm:pt>
    <dgm:pt modelId="{7EDE5593-D903-984C-949D-B40363EA0583}" type="pres">
      <dgm:prSet presAssocID="{5617B3DA-EA07-0645-BD03-FB941F162D9C}" presName="composite4" presStyleCnt="0"/>
      <dgm:spPr/>
    </dgm:pt>
    <dgm:pt modelId="{03B86E06-A92F-DD42-AB16-E6BC4E9C8404}" type="pres">
      <dgm:prSet presAssocID="{5617B3DA-EA07-0645-BD03-FB941F162D9C}" presName="image4" presStyleLbl="node4" presStyleIdx="1" presStyleCnt="2"/>
      <dgm:spPr/>
    </dgm:pt>
    <dgm:pt modelId="{0D8F08B5-24FA-3540-91E0-A0225F04E575}" type="pres">
      <dgm:prSet presAssocID="{5617B3DA-EA07-0645-BD03-FB941F162D9C}" presName="text4" presStyleLbl="revTx" presStyleIdx="6" presStyleCnt="8">
        <dgm:presLayoutVars>
          <dgm:chPref val="3"/>
        </dgm:presLayoutVars>
      </dgm:prSet>
      <dgm:spPr/>
    </dgm:pt>
    <dgm:pt modelId="{0A360B1F-E783-2C45-AAE5-86DCA1ACAC3F}" type="pres">
      <dgm:prSet presAssocID="{5617B3DA-EA07-0645-BD03-FB941F162D9C}" presName="hierChild5" presStyleCnt="0"/>
      <dgm:spPr/>
    </dgm:pt>
    <dgm:pt modelId="{E10D38BD-446E-904C-95A2-BB209D97C787}" type="pres">
      <dgm:prSet presAssocID="{98756CD3-AEF2-3F49-AB12-C794470B74E1}" presName="Name10" presStyleLbl="parChTrans1D2" presStyleIdx="1" presStyleCnt="2"/>
      <dgm:spPr/>
    </dgm:pt>
    <dgm:pt modelId="{67E9A465-FF64-8E48-A39A-181E055AD27B}" type="pres">
      <dgm:prSet presAssocID="{DC8FD23A-7F61-CB4A-A09F-43AFFC87E07C}" presName="hierRoot2" presStyleCnt="0"/>
      <dgm:spPr/>
    </dgm:pt>
    <dgm:pt modelId="{6CBEF70F-21AF-7943-9801-B5879E852244}" type="pres">
      <dgm:prSet presAssocID="{DC8FD23A-7F61-CB4A-A09F-43AFFC87E07C}" presName="composite2" presStyleCnt="0"/>
      <dgm:spPr/>
    </dgm:pt>
    <dgm:pt modelId="{39D93B1E-3DBC-1E4A-B26E-044F2C9B0002}" type="pres">
      <dgm:prSet presAssocID="{DC8FD23A-7F61-CB4A-A09F-43AFFC87E07C}" presName="image2" presStyleLbl="node2" presStyleIdx="1" presStyleCnt="2"/>
      <dgm:spPr/>
    </dgm:pt>
    <dgm:pt modelId="{5F0FEA7E-2394-5048-A985-8B778A26CD35}" type="pres">
      <dgm:prSet presAssocID="{DC8FD23A-7F61-CB4A-A09F-43AFFC87E07C}" presName="text2" presStyleLbl="revTx" presStyleIdx="7" presStyleCnt="8" custLinFactNeighborX="1105" custLinFactNeighborY="-13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2270CF-EE62-254D-A685-1853DE805EDC}" type="pres">
      <dgm:prSet presAssocID="{DC8FD23A-7F61-CB4A-A09F-43AFFC87E07C}" presName="hierChild3" presStyleCnt="0"/>
      <dgm:spPr/>
    </dgm:pt>
  </dgm:ptLst>
  <dgm:cxnLst>
    <dgm:cxn modelId="{D5898F4C-F2A7-2541-840D-B2F3AEA0B0ED}" srcId="{BAA9DAF3-23C3-8841-8260-839DEC484F49}" destId="{5617B3DA-EA07-0645-BD03-FB941F162D9C}" srcOrd="1" destOrd="0" parTransId="{CF4C727C-13BF-0A46-B877-5D0A42E61671}" sibTransId="{647A3C85-E7A9-EA45-9CF6-0E59111D2105}"/>
    <dgm:cxn modelId="{D6B2A1F8-0DDA-C346-A694-AF237743ED35}" srcId="{03CD7212-572A-A14C-B622-3C8DD94F48CD}" destId="{9B48C5B2-1EBE-2E4F-8223-21935CFACF66}" srcOrd="0" destOrd="0" parTransId="{CDC08A01-74F1-6D49-81A4-23CAD57C742C}" sibTransId="{D066C3B5-215B-464E-8BF1-4DFA0096A8EE}"/>
    <dgm:cxn modelId="{BFB01FC8-FF5C-3744-A40E-7D5D17EF4688}" type="presOf" srcId="{442BC312-6A0E-1846-8A19-6EAD1E3CBB5A}" destId="{E93CBF02-308E-5C49-87ED-695524C63234}" srcOrd="0" destOrd="0" presId="urn:microsoft.com/office/officeart/2009/layout/CirclePictureHierarchy"/>
    <dgm:cxn modelId="{385FF83D-F2C5-4741-B735-F454326040FC}" type="presOf" srcId="{5617B3DA-EA07-0645-BD03-FB941F162D9C}" destId="{0D8F08B5-24FA-3540-91E0-A0225F04E575}" srcOrd="0" destOrd="0" presId="urn:microsoft.com/office/officeart/2009/layout/CirclePictureHierarchy"/>
    <dgm:cxn modelId="{6DED5FCA-8F0D-3A43-8551-F78A9EA91524}" type="presOf" srcId="{1DD8BAC2-EAD5-F040-85FC-8C67BF3DC863}" destId="{606B446B-C609-9C4A-AB84-B150CF085E6F}" srcOrd="0" destOrd="0" presId="urn:microsoft.com/office/officeart/2009/layout/CirclePictureHierarchy"/>
    <dgm:cxn modelId="{210A8972-6188-6C44-8749-54EDCC1C8336}" type="presOf" srcId="{CDC08A01-74F1-6D49-81A4-23CAD57C742C}" destId="{78E54EDE-ED75-E246-8E4F-BC2437CCA2F2}" srcOrd="0" destOrd="0" presId="urn:microsoft.com/office/officeart/2009/layout/CirclePictureHierarchy"/>
    <dgm:cxn modelId="{69FED648-A37B-7F49-AF2A-A0AE76C71199}" type="presOf" srcId="{B7760EB4-5652-C648-BA44-DA97BF33927C}" destId="{1C4A32A1-C7CC-4240-BDDB-20094619E1E5}" srcOrd="0" destOrd="0" presId="urn:microsoft.com/office/officeart/2009/layout/CirclePictureHierarchy"/>
    <dgm:cxn modelId="{8B2628D5-14EB-164F-ABD9-C95867A3F295}" srcId="{9B48C5B2-1EBE-2E4F-8223-21935CFACF66}" destId="{442BC312-6A0E-1846-8A19-6EAD1E3CBB5A}" srcOrd="1" destOrd="0" parTransId="{37C633AB-C2AB-2045-BAA8-F591DC6C1F47}" sibTransId="{DC8FFD26-5E43-AF4C-A3E2-F835C1C25FD3}"/>
    <dgm:cxn modelId="{86F9B1BD-3A22-714D-8B5C-F1F2810F4309}" srcId="{BAA9DAF3-23C3-8841-8260-839DEC484F49}" destId="{C943B2C7-2EE5-CE41-BDF9-F449842A2BDF}" srcOrd="0" destOrd="0" parTransId="{B7760EB4-5652-C648-BA44-DA97BF33927C}" sibTransId="{2C1BE396-50EA-024B-975F-F9D081485E14}"/>
    <dgm:cxn modelId="{47ED97B8-81CE-0C49-978E-C46DE37FE3F1}" srcId="{03CD7212-572A-A14C-B622-3C8DD94F48CD}" destId="{DC8FD23A-7F61-CB4A-A09F-43AFFC87E07C}" srcOrd="1" destOrd="0" parTransId="{98756CD3-AEF2-3F49-AB12-C794470B74E1}" sibTransId="{E972A600-D5DE-0945-A8AD-9E528DC52BE8}"/>
    <dgm:cxn modelId="{F1169723-B2FB-4F45-9E31-FA8E2F7BCD8A}" type="presOf" srcId="{37C633AB-C2AB-2045-BAA8-F591DC6C1F47}" destId="{22C5FC74-0012-054E-98EE-CF2D2D576180}" srcOrd="0" destOrd="0" presId="urn:microsoft.com/office/officeart/2009/layout/CirclePictureHierarchy"/>
    <dgm:cxn modelId="{5D614AD5-2EDD-D246-A226-C0184450F498}" type="presOf" srcId="{89054367-D1D5-F24D-8E6D-B3921A7A175A}" destId="{882E873F-4913-774C-A6DA-17EF5F18F495}" srcOrd="0" destOrd="0" presId="urn:microsoft.com/office/officeart/2009/layout/CirclePictureHierarchy"/>
    <dgm:cxn modelId="{90DCC56A-FA30-1D49-8025-461C6F23EE36}" type="presOf" srcId="{76E2A096-4F1A-F845-8A52-2F2E4B09887E}" destId="{F250B5E6-6D0E-B84A-B150-3A7D62D7DC24}" srcOrd="0" destOrd="0" presId="urn:microsoft.com/office/officeart/2009/layout/CirclePictureHierarchy"/>
    <dgm:cxn modelId="{87538819-0035-F548-B664-8ADA557F8789}" type="presOf" srcId="{9B48C5B2-1EBE-2E4F-8223-21935CFACF66}" destId="{90ED7148-7ED3-DE4B-A5BE-CA94EC4F4882}" srcOrd="0" destOrd="0" presId="urn:microsoft.com/office/officeart/2009/layout/CirclePictureHierarchy"/>
    <dgm:cxn modelId="{8341435C-BD4C-9E44-A578-54F57C31A847}" srcId="{76E2A096-4F1A-F845-8A52-2F2E4B09887E}" destId="{03CD7212-572A-A14C-B622-3C8DD94F48CD}" srcOrd="0" destOrd="0" parTransId="{C7B2504C-B589-394E-9ECA-33C58DDAB4EC}" sibTransId="{BAF5825F-3284-874E-A65C-A190BBF4083E}"/>
    <dgm:cxn modelId="{118D34BB-F33F-7944-8989-0FD8B6F49C3A}" type="presOf" srcId="{DC8FD23A-7F61-CB4A-A09F-43AFFC87E07C}" destId="{5F0FEA7E-2394-5048-A985-8B778A26CD35}" srcOrd="0" destOrd="0" presId="urn:microsoft.com/office/officeart/2009/layout/CirclePictureHierarchy"/>
    <dgm:cxn modelId="{6012EF4B-AE1D-4641-884D-ADB9541EA3C8}" srcId="{9B48C5B2-1EBE-2E4F-8223-21935CFACF66}" destId="{B2E72C62-63D0-464E-8786-D1A9011B0A33}" srcOrd="0" destOrd="0" parTransId="{89054367-D1D5-F24D-8E6D-B3921A7A175A}" sibTransId="{029EC6D3-D6E8-464E-AA40-2F9EFC9C5D32}"/>
    <dgm:cxn modelId="{3E4B5385-D0FA-B841-9D41-C5E4BFD62458}" srcId="{9B48C5B2-1EBE-2E4F-8223-21935CFACF66}" destId="{BAA9DAF3-23C3-8841-8260-839DEC484F49}" srcOrd="2" destOrd="0" parTransId="{1DD8BAC2-EAD5-F040-85FC-8C67BF3DC863}" sibTransId="{E7FF09CE-9CCB-F34D-A9D4-A92A0704D58F}"/>
    <dgm:cxn modelId="{B7DAF7B2-A0C2-DF44-88AA-2C414DF5C4A2}" type="presOf" srcId="{98756CD3-AEF2-3F49-AB12-C794470B74E1}" destId="{E10D38BD-446E-904C-95A2-BB209D97C787}" srcOrd="0" destOrd="0" presId="urn:microsoft.com/office/officeart/2009/layout/CirclePictureHierarchy"/>
    <dgm:cxn modelId="{A07A1D91-6B6C-2D4C-A23D-90964B298592}" type="presOf" srcId="{C943B2C7-2EE5-CE41-BDF9-F449842A2BDF}" destId="{2A8F3DB3-1E84-C142-90A1-4ABFD78191DE}" srcOrd="0" destOrd="0" presId="urn:microsoft.com/office/officeart/2009/layout/CirclePictureHierarchy"/>
    <dgm:cxn modelId="{DD2CB8FD-5C31-8D45-A707-39567B1511F1}" type="presOf" srcId="{BAA9DAF3-23C3-8841-8260-839DEC484F49}" destId="{07A83088-8CFA-D647-ABB3-497605DF0001}" srcOrd="0" destOrd="0" presId="urn:microsoft.com/office/officeart/2009/layout/CirclePictureHierarchy"/>
    <dgm:cxn modelId="{4FB33183-DD28-5441-9E1A-9BFF940342A2}" type="presOf" srcId="{CF4C727C-13BF-0A46-B877-5D0A42E61671}" destId="{0954BB87-E505-F64E-8D03-AEF330582B73}" srcOrd="0" destOrd="0" presId="urn:microsoft.com/office/officeart/2009/layout/CirclePictureHierarchy"/>
    <dgm:cxn modelId="{D3102205-475A-7849-97C7-99F8745962DE}" type="presOf" srcId="{03CD7212-572A-A14C-B622-3C8DD94F48CD}" destId="{4A59360B-6881-2B4A-8E80-789075C5180C}" srcOrd="0" destOrd="0" presId="urn:microsoft.com/office/officeart/2009/layout/CirclePictureHierarchy"/>
    <dgm:cxn modelId="{15AB1ADA-1479-934C-B07B-EFBE0C5CCC6C}" type="presOf" srcId="{B2E72C62-63D0-464E-8786-D1A9011B0A33}" destId="{B190C7E0-832D-9F4E-93E9-C2BDEC1B9BBB}" srcOrd="0" destOrd="0" presId="urn:microsoft.com/office/officeart/2009/layout/CirclePictureHierarchy"/>
    <dgm:cxn modelId="{CA061734-E792-AD4C-B2FF-95DDDC0850F6}" type="presParOf" srcId="{F250B5E6-6D0E-B84A-B150-3A7D62D7DC24}" destId="{25C07473-56DB-8549-AC43-773CC25E1DF1}" srcOrd="0" destOrd="0" presId="urn:microsoft.com/office/officeart/2009/layout/CirclePictureHierarchy"/>
    <dgm:cxn modelId="{492D1703-CF45-C341-949B-6B05AE9D93BD}" type="presParOf" srcId="{25C07473-56DB-8549-AC43-773CC25E1DF1}" destId="{CA23F3ED-B08D-8A41-AF23-DA7D7219553A}" srcOrd="0" destOrd="0" presId="urn:microsoft.com/office/officeart/2009/layout/CirclePictureHierarchy"/>
    <dgm:cxn modelId="{C320E5C2-BFA4-7244-AF48-FFFF73407C6D}" type="presParOf" srcId="{CA23F3ED-B08D-8A41-AF23-DA7D7219553A}" destId="{88D519FD-56B8-D24D-ABCD-D7D1D419DB90}" srcOrd="0" destOrd="0" presId="urn:microsoft.com/office/officeart/2009/layout/CirclePictureHierarchy"/>
    <dgm:cxn modelId="{9C68A04A-B9FB-F145-BF04-8B4DE0583D04}" type="presParOf" srcId="{CA23F3ED-B08D-8A41-AF23-DA7D7219553A}" destId="{4A59360B-6881-2B4A-8E80-789075C5180C}" srcOrd="1" destOrd="0" presId="urn:microsoft.com/office/officeart/2009/layout/CirclePictureHierarchy"/>
    <dgm:cxn modelId="{B1EEE394-6DDE-8640-A98D-E66124043E99}" type="presParOf" srcId="{25C07473-56DB-8549-AC43-773CC25E1DF1}" destId="{E9542B6C-7575-9244-946D-FEDFF6930CDC}" srcOrd="1" destOrd="0" presId="urn:microsoft.com/office/officeart/2009/layout/CirclePictureHierarchy"/>
    <dgm:cxn modelId="{0FE19C21-7F5F-EA4E-8A89-62A74FAC14D2}" type="presParOf" srcId="{E9542B6C-7575-9244-946D-FEDFF6930CDC}" destId="{78E54EDE-ED75-E246-8E4F-BC2437CCA2F2}" srcOrd="0" destOrd="0" presId="urn:microsoft.com/office/officeart/2009/layout/CirclePictureHierarchy"/>
    <dgm:cxn modelId="{39C2D0C6-41A2-0648-BE79-80EE43E045C1}" type="presParOf" srcId="{E9542B6C-7575-9244-946D-FEDFF6930CDC}" destId="{BEC9E7EF-8B0C-6D41-8A19-58B4733C5C22}" srcOrd="1" destOrd="0" presId="urn:microsoft.com/office/officeart/2009/layout/CirclePictureHierarchy"/>
    <dgm:cxn modelId="{950BA770-4C08-C94E-9F70-3456682E9804}" type="presParOf" srcId="{BEC9E7EF-8B0C-6D41-8A19-58B4733C5C22}" destId="{A93A0B20-F67E-1E4A-B479-D0C9A4EAB1CE}" srcOrd="0" destOrd="0" presId="urn:microsoft.com/office/officeart/2009/layout/CirclePictureHierarchy"/>
    <dgm:cxn modelId="{D0193CA9-59E0-AF46-8A73-CA0A29763453}" type="presParOf" srcId="{A93A0B20-F67E-1E4A-B479-D0C9A4EAB1CE}" destId="{13CB0862-9031-FA4B-A686-73CE7E58A90E}" srcOrd="0" destOrd="0" presId="urn:microsoft.com/office/officeart/2009/layout/CirclePictureHierarchy"/>
    <dgm:cxn modelId="{F6F1CB12-2008-EA45-B50B-993C7B1B06E3}" type="presParOf" srcId="{A93A0B20-F67E-1E4A-B479-D0C9A4EAB1CE}" destId="{90ED7148-7ED3-DE4B-A5BE-CA94EC4F4882}" srcOrd="1" destOrd="0" presId="urn:microsoft.com/office/officeart/2009/layout/CirclePictureHierarchy"/>
    <dgm:cxn modelId="{BBA8CE50-07A6-B746-9D4E-ADC7FA951516}" type="presParOf" srcId="{BEC9E7EF-8B0C-6D41-8A19-58B4733C5C22}" destId="{31227991-05C1-C844-81BC-AE6F51B3E06B}" srcOrd="1" destOrd="0" presId="urn:microsoft.com/office/officeart/2009/layout/CirclePictureHierarchy"/>
    <dgm:cxn modelId="{63E19699-240F-EA45-91DE-F22EDBA8449F}" type="presParOf" srcId="{31227991-05C1-C844-81BC-AE6F51B3E06B}" destId="{882E873F-4913-774C-A6DA-17EF5F18F495}" srcOrd="0" destOrd="0" presId="urn:microsoft.com/office/officeart/2009/layout/CirclePictureHierarchy"/>
    <dgm:cxn modelId="{3A36D0A3-789E-5047-9747-AFA481019138}" type="presParOf" srcId="{31227991-05C1-C844-81BC-AE6F51B3E06B}" destId="{FB0FBF9A-40AB-7840-ADF2-B32691F05DDC}" srcOrd="1" destOrd="0" presId="urn:microsoft.com/office/officeart/2009/layout/CirclePictureHierarchy"/>
    <dgm:cxn modelId="{F768B2E8-5B3F-7742-B9BC-7F00701C8503}" type="presParOf" srcId="{FB0FBF9A-40AB-7840-ADF2-B32691F05DDC}" destId="{FD0C2C9A-8A8A-C442-A6E1-714E4BFB74C0}" srcOrd="0" destOrd="0" presId="urn:microsoft.com/office/officeart/2009/layout/CirclePictureHierarchy"/>
    <dgm:cxn modelId="{36F904DF-2257-6244-B51F-F42AB5DD0F68}" type="presParOf" srcId="{FD0C2C9A-8A8A-C442-A6E1-714E4BFB74C0}" destId="{75BE73A7-22B6-6B4D-BC45-CD19F0010177}" srcOrd="0" destOrd="0" presId="urn:microsoft.com/office/officeart/2009/layout/CirclePictureHierarchy"/>
    <dgm:cxn modelId="{91BDA05D-1F62-A64D-A514-406D48BB1408}" type="presParOf" srcId="{FD0C2C9A-8A8A-C442-A6E1-714E4BFB74C0}" destId="{B190C7E0-832D-9F4E-93E9-C2BDEC1B9BBB}" srcOrd="1" destOrd="0" presId="urn:microsoft.com/office/officeart/2009/layout/CirclePictureHierarchy"/>
    <dgm:cxn modelId="{7E10D4B7-F4D1-944F-8F61-97C3443409B9}" type="presParOf" srcId="{FB0FBF9A-40AB-7840-ADF2-B32691F05DDC}" destId="{0C38D180-ABB3-5C46-BC93-F10533605B80}" srcOrd="1" destOrd="0" presId="urn:microsoft.com/office/officeart/2009/layout/CirclePictureHierarchy"/>
    <dgm:cxn modelId="{1FB3D6B6-AF4A-DC4E-8B16-3C037E69588F}" type="presParOf" srcId="{31227991-05C1-C844-81BC-AE6F51B3E06B}" destId="{22C5FC74-0012-054E-98EE-CF2D2D576180}" srcOrd="2" destOrd="0" presId="urn:microsoft.com/office/officeart/2009/layout/CirclePictureHierarchy"/>
    <dgm:cxn modelId="{E8F350C2-27AF-8446-B998-689960B6DC46}" type="presParOf" srcId="{31227991-05C1-C844-81BC-AE6F51B3E06B}" destId="{79C0306F-87BB-0449-9A03-D97CB1D99D34}" srcOrd="3" destOrd="0" presId="urn:microsoft.com/office/officeart/2009/layout/CirclePictureHierarchy"/>
    <dgm:cxn modelId="{287CB65E-8603-654C-8EA1-D8A19BFBCFDD}" type="presParOf" srcId="{79C0306F-87BB-0449-9A03-D97CB1D99D34}" destId="{239A0E9A-2DA2-3F47-A65C-D6225E339290}" srcOrd="0" destOrd="0" presId="urn:microsoft.com/office/officeart/2009/layout/CirclePictureHierarchy"/>
    <dgm:cxn modelId="{E51507A3-C54E-B249-9CA1-72E90B8E173F}" type="presParOf" srcId="{239A0E9A-2DA2-3F47-A65C-D6225E339290}" destId="{0908941E-501C-F34B-B141-FBEEA0C70239}" srcOrd="0" destOrd="0" presId="urn:microsoft.com/office/officeart/2009/layout/CirclePictureHierarchy"/>
    <dgm:cxn modelId="{F7CB6C9F-AC7A-D144-8D77-C7D3014EF281}" type="presParOf" srcId="{239A0E9A-2DA2-3F47-A65C-D6225E339290}" destId="{E93CBF02-308E-5C49-87ED-695524C63234}" srcOrd="1" destOrd="0" presId="urn:microsoft.com/office/officeart/2009/layout/CirclePictureHierarchy"/>
    <dgm:cxn modelId="{558A7C14-29F3-EC4C-BDB5-9455E20BD9C3}" type="presParOf" srcId="{79C0306F-87BB-0449-9A03-D97CB1D99D34}" destId="{115939C9-A22C-CC4F-9093-7827E3DB1128}" srcOrd="1" destOrd="0" presId="urn:microsoft.com/office/officeart/2009/layout/CirclePictureHierarchy"/>
    <dgm:cxn modelId="{1BCBC23F-995F-1E4A-9253-141CE459C97E}" type="presParOf" srcId="{31227991-05C1-C844-81BC-AE6F51B3E06B}" destId="{606B446B-C609-9C4A-AB84-B150CF085E6F}" srcOrd="4" destOrd="0" presId="urn:microsoft.com/office/officeart/2009/layout/CirclePictureHierarchy"/>
    <dgm:cxn modelId="{A8A57762-C719-B443-8538-E0C9117D5E79}" type="presParOf" srcId="{31227991-05C1-C844-81BC-AE6F51B3E06B}" destId="{FCEDAAC1-8211-B441-8FCB-94FE37D5F99D}" srcOrd="5" destOrd="0" presId="urn:microsoft.com/office/officeart/2009/layout/CirclePictureHierarchy"/>
    <dgm:cxn modelId="{170814C0-DAF7-BD46-8868-839782D98646}" type="presParOf" srcId="{FCEDAAC1-8211-B441-8FCB-94FE37D5F99D}" destId="{772E683A-BC54-EC47-9FD4-22668AC8E14D}" srcOrd="0" destOrd="0" presId="urn:microsoft.com/office/officeart/2009/layout/CirclePictureHierarchy"/>
    <dgm:cxn modelId="{4AB201F1-802F-0345-8734-521E943CD700}" type="presParOf" srcId="{772E683A-BC54-EC47-9FD4-22668AC8E14D}" destId="{B658263A-73FD-7846-B2C0-CCC856B88B14}" srcOrd="0" destOrd="0" presId="urn:microsoft.com/office/officeart/2009/layout/CirclePictureHierarchy"/>
    <dgm:cxn modelId="{0ED776EB-DB7A-1D45-A616-7903438D5631}" type="presParOf" srcId="{772E683A-BC54-EC47-9FD4-22668AC8E14D}" destId="{07A83088-8CFA-D647-ABB3-497605DF0001}" srcOrd="1" destOrd="0" presId="urn:microsoft.com/office/officeart/2009/layout/CirclePictureHierarchy"/>
    <dgm:cxn modelId="{8A52054F-F36A-E043-B063-BB68FE951626}" type="presParOf" srcId="{FCEDAAC1-8211-B441-8FCB-94FE37D5F99D}" destId="{14637588-9701-3E49-B0B3-4B83B5AC2E07}" srcOrd="1" destOrd="0" presId="urn:microsoft.com/office/officeart/2009/layout/CirclePictureHierarchy"/>
    <dgm:cxn modelId="{AE0ADD70-C64A-A545-AD7C-D8CC689FA58B}" type="presParOf" srcId="{14637588-9701-3E49-B0B3-4B83B5AC2E07}" destId="{1C4A32A1-C7CC-4240-BDDB-20094619E1E5}" srcOrd="0" destOrd="0" presId="urn:microsoft.com/office/officeart/2009/layout/CirclePictureHierarchy"/>
    <dgm:cxn modelId="{B7B622D7-2794-144D-9050-34D6FA67934D}" type="presParOf" srcId="{14637588-9701-3E49-B0B3-4B83B5AC2E07}" destId="{8DA3B927-0987-EB4A-A9FB-8C0CFFDE2C6B}" srcOrd="1" destOrd="0" presId="urn:microsoft.com/office/officeart/2009/layout/CirclePictureHierarchy"/>
    <dgm:cxn modelId="{8FD35446-A2A2-C94F-9AF3-0BDD238D0820}" type="presParOf" srcId="{8DA3B927-0987-EB4A-A9FB-8C0CFFDE2C6B}" destId="{0B4420FB-9187-2242-98C3-AD9902E65132}" srcOrd="0" destOrd="0" presId="urn:microsoft.com/office/officeart/2009/layout/CirclePictureHierarchy"/>
    <dgm:cxn modelId="{26987492-05E5-6D4C-8D3D-8E76C6E777C1}" type="presParOf" srcId="{0B4420FB-9187-2242-98C3-AD9902E65132}" destId="{86D366B4-1268-AB49-A090-FDCCA45512BD}" srcOrd="0" destOrd="0" presId="urn:microsoft.com/office/officeart/2009/layout/CirclePictureHierarchy"/>
    <dgm:cxn modelId="{BAFFCD44-D258-394A-ABA3-89577D32FDB7}" type="presParOf" srcId="{0B4420FB-9187-2242-98C3-AD9902E65132}" destId="{2A8F3DB3-1E84-C142-90A1-4ABFD78191DE}" srcOrd="1" destOrd="0" presId="urn:microsoft.com/office/officeart/2009/layout/CirclePictureHierarchy"/>
    <dgm:cxn modelId="{56CBE7F9-C1AF-6149-97BB-BFCC50361BBD}" type="presParOf" srcId="{8DA3B927-0987-EB4A-A9FB-8C0CFFDE2C6B}" destId="{11A50C07-3301-3C44-91A0-2094E75EF3FA}" srcOrd="1" destOrd="0" presId="urn:microsoft.com/office/officeart/2009/layout/CirclePictureHierarchy"/>
    <dgm:cxn modelId="{EEE4DA2E-5CFF-3943-88B1-5107BB6E01F4}" type="presParOf" srcId="{14637588-9701-3E49-B0B3-4B83B5AC2E07}" destId="{0954BB87-E505-F64E-8D03-AEF330582B73}" srcOrd="2" destOrd="0" presId="urn:microsoft.com/office/officeart/2009/layout/CirclePictureHierarchy"/>
    <dgm:cxn modelId="{9F8AD39B-05E8-7649-A2DF-187B1B643ED2}" type="presParOf" srcId="{14637588-9701-3E49-B0B3-4B83B5AC2E07}" destId="{44BE4D22-B77D-0847-8261-551FD91E7AB5}" srcOrd="3" destOrd="0" presId="urn:microsoft.com/office/officeart/2009/layout/CirclePictureHierarchy"/>
    <dgm:cxn modelId="{DA7A6232-A03E-B240-891A-FF9004068829}" type="presParOf" srcId="{44BE4D22-B77D-0847-8261-551FD91E7AB5}" destId="{7EDE5593-D903-984C-949D-B40363EA0583}" srcOrd="0" destOrd="0" presId="urn:microsoft.com/office/officeart/2009/layout/CirclePictureHierarchy"/>
    <dgm:cxn modelId="{662089F5-FFAA-294B-A0D2-3DA795D5FCA0}" type="presParOf" srcId="{7EDE5593-D903-984C-949D-B40363EA0583}" destId="{03B86E06-A92F-DD42-AB16-E6BC4E9C8404}" srcOrd="0" destOrd="0" presId="urn:microsoft.com/office/officeart/2009/layout/CirclePictureHierarchy"/>
    <dgm:cxn modelId="{B1A8449C-AFCB-F947-BB09-17BFC9E27359}" type="presParOf" srcId="{7EDE5593-D903-984C-949D-B40363EA0583}" destId="{0D8F08B5-24FA-3540-91E0-A0225F04E575}" srcOrd="1" destOrd="0" presId="urn:microsoft.com/office/officeart/2009/layout/CirclePictureHierarchy"/>
    <dgm:cxn modelId="{9B6D961B-8E88-BF45-BBB5-7EED0058B168}" type="presParOf" srcId="{44BE4D22-B77D-0847-8261-551FD91E7AB5}" destId="{0A360B1F-E783-2C45-AAE5-86DCA1ACAC3F}" srcOrd="1" destOrd="0" presId="urn:microsoft.com/office/officeart/2009/layout/CirclePictureHierarchy"/>
    <dgm:cxn modelId="{56D351D4-F928-8D49-9657-8548751F374E}" type="presParOf" srcId="{E9542B6C-7575-9244-946D-FEDFF6930CDC}" destId="{E10D38BD-446E-904C-95A2-BB209D97C787}" srcOrd="2" destOrd="0" presId="urn:microsoft.com/office/officeart/2009/layout/CirclePictureHierarchy"/>
    <dgm:cxn modelId="{B586AE28-4936-7947-A6E0-26F16B70D68B}" type="presParOf" srcId="{E9542B6C-7575-9244-946D-FEDFF6930CDC}" destId="{67E9A465-FF64-8E48-A39A-181E055AD27B}" srcOrd="3" destOrd="0" presId="urn:microsoft.com/office/officeart/2009/layout/CirclePictureHierarchy"/>
    <dgm:cxn modelId="{DDE291F8-DB09-8F4D-BEA2-C7FFC5D80CA7}" type="presParOf" srcId="{67E9A465-FF64-8E48-A39A-181E055AD27B}" destId="{6CBEF70F-21AF-7943-9801-B5879E852244}" srcOrd="0" destOrd="0" presId="urn:microsoft.com/office/officeart/2009/layout/CirclePictureHierarchy"/>
    <dgm:cxn modelId="{62D02063-6EF2-B148-9D98-B62CEB655242}" type="presParOf" srcId="{6CBEF70F-21AF-7943-9801-B5879E852244}" destId="{39D93B1E-3DBC-1E4A-B26E-044F2C9B0002}" srcOrd="0" destOrd="0" presId="urn:microsoft.com/office/officeart/2009/layout/CirclePictureHierarchy"/>
    <dgm:cxn modelId="{C93918B8-708B-B043-8C92-DBB8E476EE00}" type="presParOf" srcId="{6CBEF70F-21AF-7943-9801-B5879E852244}" destId="{5F0FEA7E-2394-5048-A985-8B778A26CD35}" srcOrd="1" destOrd="0" presId="urn:microsoft.com/office/officeart/2009/layout/CirclePictureHierarchy"/>
    <dgm:cxn modelId="{20FB0B61-CFB0-2B49-A83D-76DE21F65327}" type="presParOf" srcId="{67E9A465-FF64-8E48-A39A-181E055AD27B}" destId="{E92270CF-EE62-254D-A685-1853DE805EDC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D38BD-446E-904C-95A2-BB209D97C787}">
      <dsp:nvSpPr>
        <dsp:cNvPr id="0" name=""/>
        <dsp:cNvSpPr/>
      </dsp:nvSpPr>
      <dsp:spPr>
        <a:xfrm>
          <a:off x="4066378" y="811602"/>
          <a:ext cx="1065267" cy="24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89"/>
              </a:lnTo>
              <a:lnTo>
                <a:pt x="1065267" y="122989"/>
              </a:lnTo>
              <a:lnTo>
                <a:pt x="1065267" y="2440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4BB87-E505-F64E-8D03-AEF330582B73}">
      <dsp:nvSpPr>
        <dsp:cNvPr id="0" name=""/>
        <dsp:cNvSpPr/>
      </dsp:nvSpPr>
      <dsp:spPr>
        <a:xfrm>
          <a:off x="5131645" y="2849167"/>
          <a:ext cx="1065267" cy="24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89"/>
              </a:lnTo>
              <a:lnTo>
                <a:pt x="1065267" y="122989"/>
              </a:lnTo>
              <a:lnTo>
                <a:pt x="1065267" y="2440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A32A1-C7CC-4240-BDDB-20094619E1E5}">
      <dsp:nvSpPr>
        <dsp:cNvPr id="0" name=""/>
        <dsp:cNvSpPr/>
      </dsp:nvSpPr>
      <dsp:spPr>
        <a:xfrm>
          <a:off x="4066378" y="2849167"/>
          <a:ext cx="1065267" cy="244043"/>
        </a:xfrm>
        <a:custGeom>
          <a:avLst/>
          <a:gdLst/>
          <a:ahLst/>
          <a:cxnLst/>
          <a:rect l="0" t="0" r="0" b="0"/>
          <a:pathLst>
            <a:path>
              <a:moveTo>
                <a:pt x="1065267" y="0"/>
              </a:moveTo>
              <a:lnTo>
                <a:pt x="1065267" y="122989"/>
              </a:lnTo>
              <a:lnTo>
                <a:pt x="0" y="122989"/>
              </a:lnTo>
              <a:lnTo>
                <a:pt x="0" y="2440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B446B-C609-9C4A-AB84-B150CF085E6F}">
      <dsp:nvSpPr>
        <dsp:cNvPr id="0" name=""/>
        <dsp:cNvSpPr/>
      </dsp:nvSpPr>
      <dsp:spPr>
        <a:xfrm>
          <a:off x="3001111" y="1830384"/>
          <a:ext cx="2130534" cy="244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89"/>
              </a:lnTo>
              <a:lnTo>
                <a:pt x="2130534" y="122989"/>
              </a:lnTo>
              <a:lnTo>
                <a:pt x="2130534" y="2440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5FC74-0012-054E-98EE-CF2D2D576180}">
      <dsp:nvSpPr>
        <dsp:cNvPr id="0" name=""/>
        <dsp:cNvSpPr/>
      </dsp:nvSpPr>
      <dsp:spPr>
        <a:xfrm>
          <a:off x="2955391" y="1830384"/>
          <a:ext cx="91440" cy="244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E873F-4913-774C-A6DA-17EF5F18F495}">
      <dsp:nvSpPr>
        <dsp:cNvPr id="0" name=""/>
        <dsp:cNvSpPr/>
      </dsp:nvSpPr>
      <dsp:spPr>
        <a:xfrm>
          <a:off x="870577" y="1830384"/>
          <a:ext cx="2130534" cy="244043"/>
        </a:xfrm>
        <a:custGeom>
          <a:avLst/>
          <a:gdLst/>
          <a:ahLst/>
          <a:cxnLst/>
          <a:rect l="0" t="0" r="0" b="0"/>
          <a:pathLst>
            <a:path>
              <a:moveTo>
                <a:pt x="2130534" y="0"/>
              </a:moveTo>
              <a:lnTo>
                <a:pt x="2130534" y="122989"/>
              </a:lnTo>
              <a:lnTo>
                <a:pt x="0" y="122989"/>
              </a:lnTo>
              <a:lnTo>
                <a:pt x="0" y="24404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54EDE-ED75-E246-8E4F-BC2437CCA2F2}">
      <dsp:nvSpPr>
        <dsp:cNvPr id="0" name=""/>
        <dsp:cNvSpPr/>
      </dsp:nvSpPr>
      <dsp:spPr>
        <a:xfrm>
          <a:off x="3001111" y="811602"/>
          <a:ext cx="1065267" cy="244043"/>
        </a:xfrm>
        <a:custGeom>
          <a:avLst/>
          <a:gdLst/>
          <a:ahLst/>
          <a:cxnLst/>
          <a:rect l="0" t="0" r="0" b="0"/>
          <a:pathLst>
            <a:path>
              <a:moveTo>
                <a:pt x="1065267" y="0"/>
              </a:moveTo>
              <a:lnTo>
                <a:pt x="1065267" y="122989"/>
              </a:lnTo>
              <a:lnTo>
                <a:pt x="0" y="122989"/>
              </a:lnTo>
              <a:lnTo>
                <a:pt x="0" y="2440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519FD-56B8-D24D-ABCD-D7D1D419DB90}">
      <dsp:nvSpPr>
        <dsp:cNvPr id="0" name=""/>
        <dsp:cNvSpPr/>
      </dsp:nvSpPr>
      <dsp:spPr>
        <a:xfrm>
          <a:off x="3679008" y="36862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59360B-6881-2B4A-8E80-789075C5180C}">
      <dsp:nvSpPr>
        <dsp:cNvPr id="0" name=""/>
        <dsp:cNvSpPr/>
      </dsp:nvSpPr>
      <dsp:spPr>
        <a:xfrm>
          <a:off x="4453748" y="34925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0000"/>
              </a:solidFill>
            </a:rPr>
            <a:t>MA</a:t>
          </a:r>
          <a:r>
            <a:rPr lang="en-US" sz="1900" kern="1200" dirty="0" smtClean="0"/>
            <a:t>…</a:t>
          </a:r>
          <a:endParaRPr lang="en-US" sz="1900" kern="1200" dirty="0"/>
        </a:p>
      </dsp:txBody>
      <dsp:txXfrm>
        <a:off x="4453748" y="34925"/>
        <a:ext cx="1162109" cy="774739"/>
      </dsp:txXfrm>
    </dsp:sp>
    <dsp:sp modelId="{13CB0862-9031-FA4B-A686-73CE7E58A90E}">
      <dsp:nvSpPr>
        <dsp:cNvPr id="0" name=""/>
        <dsp:cNvSpPr/>
      </dsp:nvSpPr>
      <dsp:spPr>
        <a:xfrm>
          <a:off x="2613741" y="1055645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D7148-7ED3-DE4B-A5BE-CA94EC4F4882}">
      <dsp:nvSpPr>
        <dsp:cNvPr id="0" name=""/>
        <dsp:cNvSpPr/>
      </dsp:nvSpPr>
      <dsp:spPr>
        <a:xfrm>
          <a:off x="3388481" y="1053708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0000"/>
              </a:solidFill>
            </a:rPr>
            <a:t>MAR</a:t>
          </a:r>
          <a:r>
            <a:rPr lang="en-US" sz="1900" kern="1200" dirty="0" smtClean="0"/>
            <a:t>…</a:t>
          </a:r>
          <a:endParaRPr lang="en-US" sz="1900" kern="1200" dirty="0"/>
        </a:p>
      </dsp:txBody>
      <dsp:txXfrm>
        <a:off x="3388481" y="1053708"/>
        <a:ext cx="1162109" cy="774739"/>
      </dsp:txXfrm>
    </dsp:sp>
    <dsp:sp modelId="{75BE73A7-22B6-6B4D-BC45-CD19F0010177}">
      <dsp:nvSpPr>
        <dsp:cNvPr id="0" name=""/>
        <dsp:cNvSpPr/>
      </dsp:nvSpPr>
      <dsp:spPr>
        <a:xfrm>
          <a:off x="483207" y="2074427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90C7E0-832D-9F4E-93E9-C2BDEC1B9BBB}">
      <dsp:nvSpPr>
        <dsp:cNvPr id="0" name=""/>
        <dsp:cNvSpPr/>
      </dsp:nvSpPr>
      <dsp:spPr>
        <a:xfrm>
          <a:off x="1257947" y="2072491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/>
            <a:t>MARA</a:t>
          </a:r>
          <a:endParaRPr lang="en-US" sz="1900" b="1" u="sng" kern="1200" dirty="0"/>
        </a:p>
      </dsp:txBody>
      <dsp:txXfrm>
        <a:off x="1257947" y="2072491"/>
        <a:ext cx="1162109" cy="774739"/>
      </dsp:txXfrm>
    </dsp:sp>
    <dsp:sp modelId="{0908941E-501C-F34B-B141-FBEEA0C70239}">
      <dsp:nvSpPr>
        <dsp:cNvPr id="0" name=""/>
        <dsp:cNvSpPr/>
      </dsp:nvSpPr>
      <dsp:spPr>
        <a:xfrm>
          <a:off x="2613741" y="2074427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3CBF02-308E-5C49-87ED-695524C63234}">
      <dsp:nvSpPr>
        <dsp:cNvPr id="0" name=""/>
        <dsp:cNvSpPr/>
      </dsp:nvSpPr>
      <dsp:spPr>
        <a:xfrm>
          <a:off x="3388481" y="2072491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/>
            <a:t>MARCIA</a:t>
          </a:r>
          <a:endParaRPr lang="en-US" sz="1900" b="1" u="sng" kern="1200" dirty="0"/>
        </a:p>
      </dsp:txBody>
      <dsp:txXfrm>
        <a:off x="3388481" y="2072491"/>
        <a:ext cx="1162109" cy="774739"/>
      </dsp:txXfrm>
    </dsp:sp>
    <dsp:sp modelId="{B658263A-73FD-7846-B2C0-CCC856B88B14}">
      <dsp:nvSpPr>
        <dsp:cNvPr id="0" name=""/>
        <dsp:cNvSpPr/>
      </dsp:nvSpPr>
      <dsp:spPr>
        <a:xfrm>
          <a:off x="4744275" y="2074427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A83088-8CFA-D647-ABB3-497605DF0001}">
      <dsp:nvSpPr>
        <dsp:cNvPr id="0" name=""/>
        <dsp:cNvSpPr/>
      </dsp:nvSpPr>
      <dsp:spPr>
        <a:xfrm>
          <a:off x="5519015" y="2072491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0000"/>
              </a:solidFill>
            </a:rPr>
            <a:t>MART</a:t>
          </a:r>
          <a:r>
            <a:rPr lang="en-US" sz="1900" kern="1200" dirty="0" smtClean="0"/>
            <a:t>…</a:t>
          </a:r>
          <a:endParaRPr lang="en-US" sz="1900" kern="1200" dirty="0"/>
        </a:p>
      </dsp:txBody>
      <dsp:txXfrm>
        <a:off x="5519015" y="2072491"/>
        <a:ext cx="1162109" cy="774739"/>
      </dsp:txXfrm>
    </dsp:sp>
    <dsp:sp modelId="{86D366B4-1268-AB49-A090-FDCCA45512BD}">
      <dsp:nvSpPr>
        <dsp:cNvPr id="0" name=""/>
        <dsp:cNvSpPr/>
      </dsp:nvSpPr>
      <dsp:spPr>
        <a:xfrm>
          <a:off x="3679008" y="3093210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8F3DB3-1E84-C142-90A1-4ABFD78191DE}">
      <dsp:nvSpPr>
        <dsp:cNvPr id="0" name=""/>
        <dsp:cNvSpPr/>
      </dsp:nvSpPr>
      <dsp:spPr>
        <a:xfrm>
          <a:off x="4453748" y="3091273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/>
            <a:t>MARTA</a:t>
          </a:r>
          <a:endParaRPr lang="en-US" sz="1900" b="1" u="sng" kern="1200" dirty="0"/>
        </a:p>
      </dsp:txBody>
      <dsp:txXfrm>
        <a:off x="4453748" y="3091273"/>
        <a:ext cx="1162109" cy="774739"/>
      </dsp:txXfrm>
    </dsp:sp>
    <dsp:sp modelId="{03B86E06-A92F-DD42-AB16-E6BC4E9C8404}">
      <dsp:nvSpPr>
        <dsp:cNvPr id="0" name=""/>
        <dsp:cNvSpPr/>
      </dsp:nvSpPr>
      <dsp:spPr>
        <a:xfrm>
          <a:off x="5809543" y="3093210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8F08B5-24FA-3540-91E0-A0225F04E575}">
      <dsp:nvSpPr>
        <dsp:cNvPr id="0" name=""/>
        <dsp:cNvSpPr/>
      </dsp:nvSpPr>
      <dsp:spPr>
        <a:xfrm>
          <a:off x="6584282" y="3091273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/>
            <a:t>MARTINA</a:t>
          </a:r>
          <a:endParaRPr lang="en-US" sz="1900" b="1" u="sng" kern="1200" dirty="0"/>
        </a:p>
      </dsp:txBody>
      <dsp:txXfrm>
        <a:off x="6584282" y="3091273"/>
        <a:ext cx="1162109" cy="774739"/>
      </dsp:txXfrm>
    </dsp:sp>
    <dsp:sp modelId="{39D93B1E-3DBC-1E4A-B26E-044F2C9B0002}">
      <dsp:nvSpPr>
        <dsp:cNvPr id="0" name=""/>
        <dsp:cNvSpPr/>
      </dsp:nvSpPr>
      <dsp:spPr>
        <a:xfrm>
          <a:off x="4744275" y="1055645"/>
          <a:ext cx="774739" cy="774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0FEA7E-2394-5048-A985-8B778A26CD35}">
      <dsp:nvSpPr>
        <dsp:cNvPr id="0" name=""/>
        <dsp:cNvSpPr/>
      </dsp:nvSpPr>
      <dsp:spPr>
        <a:xfrm>
          <a:off x="5531856" y="951086"/>
          <a:ext cx="1162109" cy="774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sng" kern="1200" dirty="0" smtClean="0"/>
            <a:t>MATO</a:t>
          </a:r>
          <a:endParaRPr lang="en-US" sz="1900" b="1" u="sng" kern="1200" dirty="0"/>
        </a:p>
      </dsp:txBody>
      <dsp:txXfrm>
        <a:off x="5531856" y="951086"/>
        <a:ext cx="1162109" cy="774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4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0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7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9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7C4D-E012-D64B-A647-C37B6690C93B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99DA-AE6F-5B45-A8CC-6AE17E723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5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Herkabe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Giri Narasimhan</a:t>
            </a:r>
          </a:p>
          <a:p>
            <a:r>
              <a:rPr lang="en-US" dirty="0" smtClean="0"/>
              <a:t>Programming Team </a:t>
            </a:r>
          </a:p>
          <a:p>
            <a:r>
              <a:rPr lang="en-US" dirty="0" smtClean="0"/>
              <a:t>Sep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8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can you arrange a list of names such that: </a:t>
            </a:r>
          </a:p>
          <a:p>
            <a:pPr lvl="1"/>
            <a:r>
              <a:rPr lang="en-US" dirty="0" smtClean="0"/>
              <a:t>“Similar” names appear “close” to each other</a:t>
            </a:r>
          </a:p>
          <a:p>
            <a:r>
              <a:rPr lang="en-US" dirty="0" smtClean="0"/>
              <a:t>More precisely, how many ways can you arrange a list of names such that:</a:t>
            </a:r>
          </a:p>
          <a:p>
            <a:pPr lvl="1"/>
            <a:r>
              <a:rPr lang="en-US" i="1" dirty="0" smtClean="0"/>
              <a:t>For every two names on the list that begin with the same letter sequence, all names between them on the list must also begin with that letter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4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“Good”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Alphabetical Order works [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?]</a:t>
            </a:r>
          </a:p>
          <a:p>
            <a:r>
              <a:rPr lang="en-US" dirty="0" smtClean="0"/>
              <a:t>MARCO</a:t>
            </a:r>
          </a:p>
          <a:p>
            <a:r>
              <a:rPr lang="en-US" dirty="0" smtClean="0"/>
              <a:t>MARTHA</a:t>
            </a:r>
          </a:p>
          <a:p>
            <a:r>
              <a:rPr lang="en-US" dirty="0" smtClean="0"/>
              <a:t>MARVIN</a:t>
            </a:r>
          </a:p>
          <a:p>
            <a:r>
              <a:rPr lang="en-US" dirty="0" smtClean="0"/>
              <a:t>MARY</a:t>
            </a:r>
          </a:p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Orders work too!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MAY</a:t>
            </a:r>
          </a:p>
          <a:p>
            <a:r>
              <a:rPr lang="en-US" dirty="0" smtClean="0"/>
              <a:t>MARCO</a:t>
            </a:r>
          </a:p>
          <a:p>
            <a:r>
              <a:rPr lang="en-US" dirty="0" smtClean="0"/>
              <a:t>MARVIN</a:t>
            </a:r>
          </a:p>
          <a:p>
            <a:r>
              <a:rPr lang="en-US" dirty="0" smtClean="0"/>
              <a:t>MARTHA</a:t>
            </a:r>
          </a:p>
          <a:p>
            <a:r>
              <a:rPr lang="en-US" dirty="0" smtClean="0"/>
              <a:t>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2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names &lt; 3000</a:t>
            </a:r>
          </a:p>
          <a:p>
            <a:r>
              <a:rPr lang="en-US" dirty="0" smtClean="0"/>
              <a:t>Name length &lt; 3000</a:t>
            </a:r>
          </a:p>
          <a:p>
            <a:r>
              <a:rPr lang="en-US" dirty="0" smtClean="0"/>
              <a:t>All uppercase</a:t>
            </a:r>
          </a:p>
          <a:p>
            <a:r>
              <a:rPr lang="en-US" dirty="0" smtClean="0"/>
              <a:t>All names are distinct and given in no particular order</a:t>
            </a:r>
          </a:p>
          <a:p>
            <a:r>
              <a:rPr lang="en-US" dirty="0" smtClean="0"/>
              <a:t>Write down answer modulo 1,000,000,007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6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666651"/>
              </p:ext>
            </p:extLst>
          </p:nvPr>
        </p:nvGraphicFramePr>
        <p:xfrm>
          <a:off x="304801" y="13970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359"/>
              </p:ext>
            </p:extLst>
          </p:nvPr>
        </p:nvGraphicFramePr>
        <p:xfrm>
          <a:off x="304801" y="176784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58559"/>
              </p:ext>
            </p:extLst>
          </p:nvPr>
        </p:nvGraphicFramePr>
        <p:xfrm>
          <a:off x="304801" y="215646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78938"/>
              </p:ext>
            </p:extLst>
          </p:nvPr>
        </p:nvGraphicFramePr>
        <p:xfrm>
          <a:off x="304801" y="25273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35766"/>
              </p:ext>
            </p:extLst>
          </p:nvPr>
        </p:nvGraphicFramePr>
        <p:xfrm>
          <a:off x="304801" y="290068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9132"/>
              </p:ext>
            </p:extLst>
          </p:nvPr>
        </p:nvGraphicFramePr>
        <p:xfrm>
          <a:off x="3289301" y="13970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725313"/>
              </p:ext>
            </p:extLst>
          </p:nvPr>
        </p:nvGraphicFramePr>
        <p:xfrm>
          <a:off x="3289301" y="176784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2706"/>
              </p:ext>
            </p:extLst>
          </p:nvPr>
        </p:nvGraphicFramePr>
        <p:xfrm>
          <a:off x="3289301" y="215646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66440"/>
              </p:ext>
            </p:extLst>
          </p:nvPr>
        </p:nvGraphicFramePr>
        <p:xfrm>
          <a:off x="3289301" y="25273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95398"/>
              </p:ext>
            </p:extLst>
          </p:nvPr>
        </p:nvGraphicFramePr>
        <p:xfrm>
          <a:off x="3289301" y="290068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10575"/>
              </p:ext>
            </p:extLst>
          </p:nvPr>
        </p:nvGraphicFramePr>
        <p:xfrm>
          <a:off x="6184903" y="13970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39003"/>
              </p:ext>
            </p:extLst>
          </p:nvPr>
        </p:nvGraphicFramePr>
        <p:xfrm>
          <a:off x="6184903" y="176784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68337"/>
              </p:ext>
            </p:extLst>
          </p:nvPr>
        </p:nvGraphicFramePr>
        <p:xfrm>
          <a:off x="6184903" y="215646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14340"/>
              </p:ext>
            </p:extLst>
          </p:nvPr>
        </p:nvGraphicFramePr>
        <p:xfrm>
          <a:off x="6184903" y="252730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10523"/>
              </p:ext>
            </p:extLst>
          </p:nvPr>
        </p:nvGraphicFramePr>
        <p:xfrm>
          <a:off x="6184903" y="2900680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90657"/>
              </p:ext>
            </p:extLst>
          </p:nvPr>
        </p:nvGraphicFramePr>
        <p:xfrm>
          <a:off x="304801" y="3935357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77092"/>
              </p:ext>
            </p:extLst>
          </p:nvPr>
        </p:nvGraphicFramePr>
        <p:xfrm>
          <a:off x="304801" y="4306197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637732"/>
              </p:ext>
            </p:extLst>
          </p:nvPr>
        </p:nvGraphicFramePr>
        <p:xfrm>
          <a:off x="304801" y="4694817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67564"/>
              </p:ext>
            </p:extLst>
          </p:nvPr>
        </p:nvGraphicFramePr>
        <p:xfrm>
          <a:off x="304801" y="5065657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486"/>
              </p:ext>
            </p:extLst>
          </p:nvPr>
        </p:nvGraphicFramePr>
        <p:xfrm>
          <a:off x="304801" y="3550626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55611"/>
              </p:ext>
            </p:extLst>
          </p:nvPr>
        </p:nvGraphicFramePr>
        <p:xfrm>
          <a:off x="3289301" y="4692756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99938"/>
              </p:ext>
            </p:extLst>
          </p:nvPr>
        </p:nvGraphicFramePr>
        <p:xfrm>
          <a:off x="3289301" y="5063596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53655"/>
              </p:ext>
            </p:extLst>
          </p:nvPr>
        </p:nvGraphicFramePr>
        <p:xfrm>
          <a:off x="3289301" y="3942054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21025"/>
              </p:ext>
            </p:extLst>
          </p:nvPr>
        </p:nvGraphicFramePr>
        <p:xfrm>
          <a:off x="3289301" y="4312894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03213"/>
              </p:ext>
            </p:extLst>
          </p:nvPr>
        </p:nvGraphicFramePr>
        <p:xfrm>
          <a:off x="3289301" y="3550626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92636"/>
              </p:ext>
            </p:extLst>
          </p:nvPr>
        </p:nvGraphicFramePr>
        <p:xfrm>
          <a:off x="6184903" y="3935357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12118"/>
              </p:ext>
            </p:extLst>
          </p:nvPr>
        </p:nvGraphicFramePr>
        <p:xfrm>
          <a:off x="6184903" y="5026743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24451"/>
              </p:ext>
            </p:extLst>
          </p:nvPr>
        </p:nvGraphicFramePr>
        <p:xfrm>
          <a:off x="6184903" y="4312894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42911"/>
              </p:ext>
            </p:extLst>
          </p:nvPr>
        </p:nvGraphicFramePr>
        <p:xfrm>
          <a:off x="6184903" y="4683734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30905"/>
              </p:ext>
            </p:extLst>
          </p:nvPr>
        </p:nvGraphicFramePr>
        <p:xfrm>
          <a:off x="6184903" y="3550626"/>
          <a:ext cx="27432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0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IVO, JASNA, JOSIPA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“Good” Orders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IVO, JASNA, JOSIPA</a:t>
            </a:r>
          </a:p>
          <a:p>
            <a:pPr lvl="1"/>
            <a:r>
              <a:rPr lang="en-US" dirty="0" smtClean="0"/>
              <a:t>IVO, JOSIPA, JASNA</a:t>
            </a:r>
          </a:p>
          <a:p>
            <a:pPr lvl="1"/>
            <a:r>
              <a:rPr lang="en-US" dirty="0" smtClean="0"/>
              <a:t>JASNA, JOSIPA, IVO</a:t>
            </a:r>
          </a:p>
          <a:p>
            <a:pPr lvl="1"/>
            <a:r>
              <a:rPr lang="en-US" dirty="0" smtClean="0"/>
              <a:t>JOSIPA, JASNA, IVO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(IVO (JASNA JOSIPA))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MARCIA, MARTA, MATO, MARA, MARTINA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24</a:t>
            </a:r>
          </a:p>
          <a:p>
            <a:pPr lvl="1"/>
            <a:r>
              <a:rPr lang="en-US" dirty="0" smtClean="0"/>
              <a:t>((MARA MARCIA (MARTA MARTINA)) MATO)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Representation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877758"/>
              </p:ext>
            </p:extLst>
          </p:nvPr>
        </p:nvGraphicFramePr>
        <p:xfrm>
          <a:off x="457200" y="1600201"/>
          <a:ext cx="8229600" cy="390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30981" y="5926390"/>
            <a:ext cx="6682038" cy="584776"/>
          </a:xfrm>
          <a:prstGeom prst="rect">
            <a:avLst/>
          </a:prstGeom>
          <a:solidFill>
            <a:srgbClr val="D99694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ORDERS = (2!)(3!)(2!) = 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770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</a:t>
            </a:r>
            <a:r>
              <a:rPr lang="en-US" dirty="0" err="1" smtClean="0"/>
              <a:t>Herkabe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data as prefix tree (</a:t>
            </a:r>
            <a:r>
              <a:rPr lang="en-US" dirty="0" err="1" smtClean="0"/>
              <a:t>trie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Compute product of factorials of degree of each node in tree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  <a:r>
              <a:rPr lang="en-US" sz="4800" dirty="0" err="1" smtClean="0"/>
              <a:t>Π</a:t>
            </a:r>
            <a:r>
              <a:rPr lang="en-US" sz="4800" dirty="0" smtClean="0"/>
              <a:t>(d</a:t>
            </a:r>
            <a:r>
              <a:rPr lang="en-US" sz="4800" baseline="-25000" dirty="0" smtClean="0"/>
              <a:t>i</a:t>
            </a:r>
            <a:r>
              <a:rPr lang="en-US" sz="4800" dirty="0" smtClean="0"/>
              <a:t>!)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071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415</Words>
  <Application>Microsoft Macintosh PowerPoint</Application>
  <PresentationFormat>On-screen Show (4:3)</PresentationFormat>
  <Paragraphs>216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Herkabe</vt:lpstr>
      <vt:lpstr>Problem</vt:lpstr>
      <vt:lpstr>Examples of “Good” Orders</vt:lpstr>
      <vt:lpstr>Input Constraints</vt:lpstr>
      <vt:lpstr>Examples</vt:lpstr>
      <vt:lpstr>Examples of Counting</vt:lpstr>
      <vt:lpstr>Another Representation</vt:lpstr>
      <vt:lpstr>Algorithm for Herkabe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Herkabe</dc:title>
  <dc:creator>Giri Narasimhan</dc:creator>
  <cp:lastModifiedBy>Giri Narasimhan</cp:lastModifiedBy>
  <cp:revision>11</cp:revision>
  <dcterms:created xsi:type="dcterms:W3CDTF">2016-09-01T05:02:05Z</dcterms:created>
  <dcterms:modified xsi:type="dcterms:W3CDTF">2016-09-01T17:01:45Z</dcterms:modified>
</cp:coreProperties>
</file>