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81F91D-4650-4A02-BF93-11E6DEB186B9}" type="datetimeFigureOut">
              <a:rPr lang="en-US" smtClean="0"/>
              <a:t>3/9/2009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2DFC71-28A2-4885-987D-3DF9F498F6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6400"/>
            <a:ext cx="8610600" cy="1600200"/>
          </a:xfrm>
        </p:spPr>
        <p:txBody>
          <a:bodyPr>
            <a:noAutofit/>
          </a:bodyPr>
          <a:lstStyle/>
          <a:p>
            <a:r>
              <a:rPr lang="en-US" sz="3400" b="1" dirty="0"/>
              <a:t>Performance Evaluation of Large-Scale Scientific Applications on Grid Computing Environments with PRIME</a:t>
            </a:r>
            <a:r>
              <a:rPr lang="en-US" sz="3400" dirty="0"/>
              <a:t/>
            </a:r>
            <a:br>
              <a:rPr lang="en-US" sz="3400" dirty="0"/>
            </a:br>
            <a:endParaRPr lang="en-US" sz="3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743200"/>
            <a:ext cx="6400800" cy="3276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By Miguel A. Erazo</a:t>
            </a:r>
          </a:p>
          <a:p>
            <a:endParaRPr lang="en-US" sz="2400" dirty="0" smtClean="0"/>
          </a:p>
          <a:p>
            <a:r>
              <a:rPr lang="en-US" sz="2400" dirty="0" smtClean="0"/>
              <a:t>Advisor: Jason Liu</a:t>
            </a:r>
          </a:p>
          <a:p>
            <a:r>
              <a:rPr lang="en-US" sz="2400" dirty="0" smtClean="0"/>
              <a:t>March 2009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network simulator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0"/>
            <a:ext cx="6231829" cy="400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PRIME cont.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7239000" cy="42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286000"/>
            <a:ext cx="5391150" cy="404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mid-size experiment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3716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 Simulated – emulated hundreds of nodes 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 Tested real applications performance in presence of background traffic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2743200"/>
            <a:ext cx="7125182" cy="254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1447800"/>
            <a:ext cx="723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In previous work we built a platform to evaluate TCP variants</a:t>
            </a:r>
          </a:p>
          <a:p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We showed that PRIME accurately models real applications and TCP behavior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</a:t>
            </a:r>
            <a:r>
              <a:rPr lang="en-US" dirty="0" smtClean="0"/>
              <a:t>a large-scale Grid application performance evaluation </a:t>
            </a:r>
            <a:r>
              <a:rPr lang="en-US" dirty="0" smtClean="0"/>
              <a:t>platform based on PRIME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PRIME will be augmented with the ability to model various specific networking resources in global Grid environments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objective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extend </a:t>
            </a:r>
            <a:r>
              <a:rPr lang="en-US" dirty="0" smtClean="0"/>
              <a:t>the performance evaluation platform to predict the power signatures of large-scale Grid applications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objectives cont.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 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1295400"/>
            <a:ext cx="5310187" cy="4175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181600" y="1447800"/>
            <a:ext cx="3581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Number of distributed sites, each simulating a portion of network</a:t>
            </a:r>
          </a:p>
          <a:p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Real and simulated traffic are integrated</a:t>
            </a:r>
          </a:p>
          <a:p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 A single site may consist of a cluster of parallel computers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We map the sub-model  to the available machines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sz="4800" dirty="0" smtClean="0"/>
              <a:t>THANKS !</a:t>
            </a:r>
            <a:endParaRPr lang="en-US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168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Performance Evaluation of Large-Scale Scientific Applications on Grid Computing Environments with PRIME </vt:lpstr>
      <vt:lpstr>PRIME network simulator</vt:lpstr>
      <vt:lpstr>PRIME cont.</vt:lpstr>
      <vt:lpstr>Previous mid-size experiment</vt:lpstr>
      <vt:lpstr>Previous work</vt:lpstr>
      <vt:lpstr>Our objective</vt:lpstr>
      <vt:lpstr>Our objectives cont.</vt:lpstr>
      <vt:lpstr>Proposed approach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Large-Scale Scientific Applications on Grid Computing Environments with PRIME </dc:title>
  <dc:creator>miguel</dc:creator>
  <cp:lastModifiedBy>miguel</cp:lastModifiedBy>
  <cp:revision>39</cp:revision>
  <dcterms:created xsi:type="dcterms:W3CDTF">2009-03-10T01:01:13Z</dcterms:created>
  <dcterms:modified xsi:type="dcterms:W3CDTF">2009-03-10T02:26:29Z</dcterms:modified>
</cp:coreProperties>
</file>