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1" r:id="rId35"/>
    <p:sldId id="290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97" autoAdjust="0"/>
  </p:normalViewPr>
  <p:slideViewPr>
    <p:cSldViewPr>
      <p:cViewPr varScale="1">
        <p:scale>
          <a:sx n="66" d="100"/>
          <a:sy n="66" d="100"/>
        </p:scale>
        <p:origin x="-94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0BEB-C436-45CA-9EBE-926BD559204F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35FF8-4E20-490B-B3BB-E4EA5CE37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FF8-4E20-490B-B3BB-E4EA5CE37EA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9E0314-818E-419A-8359-F5AFBE4D6B2F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399868-09DF-4D4D-8114-33BF900AF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2438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Feature-Based Analysis &amp; Comparison of IT Automation Tools: </a:t>
            </a:r>
            <a:br>
              <a:rPr lang="en-US" sz="2800" dirty="0" smtClean="0"/>
            </a:br>
            <a:r>
              <a:rPr lang="en-US" sz="2800" dirty="0" smtClean="0"/>
              <a:t>Comparing Kasey to </a:t>
            </a:r>
            <a:r>
              <a:rPr lang="en-US" sz="2800" dirty="0" err="1" smtClean="0"/>
              <a:t>Altiris</a:t>
            </a:r>
            <a:r>
              <a:rPr lang="en-US" sz="2800" dirty="0" smtClean="0"/>
              <a:t> IT Management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By </a:t>
            </a:r>
          </a:p>
          <a:p>
            <a:r>
              <a:rPr lang="en-US" b="1" dirty="0" smtClean="0"/>
              <a:t>Carlos Montenegro </a:t>
            </a:r>
          </a:p>
          <a:p>
            <a:r>
              <a:rPr lang="en-US" b="1" dirty="0" smtClean="0"/>
              <a:t>&amp; </a:t>
            </a:r>
          </a:p>
          <a:p>
            <a:r>
              <a:rPr lang="en-US" b="1" dirty="0" smtClean="0"/>
              <a:t>Bryan Ramirez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Remote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Built in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Controlling systems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File Transfer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Remote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Re-imaging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LAN System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Hardware and Software Info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Business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Smooth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Software package and delivery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Asset  and software management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Self help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Work share automation 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Built in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Web monitoring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Event monitoring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PC health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Detailed error reports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Keep system up to speed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Patch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Built in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Scan </a:t>
            </a:r>
            <a:r>
              <a:rPr lang="en-US" sz="3600" dirty="0" err="1" smtClean="0"/>
              <a:t>vulnirabilities</a:t>
            </a:r>
            <a:endParaRPr lang="en-US" sz="3600" dirty="0" smtClean="0"/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Auto download security patches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Patch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Administrator permission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Schedule patches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Patch data information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Backup and Disaster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Add on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recovery within minutes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Automate </a:t>
            </a:r>
            <a:r>
              <a:rPr lang="en-US" sz="3600" dirty="0" err="1" smtClean="0"/>
              <a:t>Enviroments</a:t>
            </a:r>
            <a:endParaRPr lang="en-US" sz="3600" dirty="0" smtClean="0"/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Backup and Disaster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Schedule back ups (ex: daily, monthly)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Specify files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Recovery points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6 Major Products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 smtClean="0"/>
              <a:t>ServiceDesk</a:t>
            </a:r>
            <a:r>
              <a:rPr lang="en-US" sz="3600" dirty="0" smtClean="0"/>
              <a:t> 7.0 Suite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Client Management Suite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Asset Management Solution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Server Management Solution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Workflow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Wise Package Solution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Security Options</a:t>
            </a:r>
          </a:p>
          <a:p>
            <a:endParaRPr lang="en-US" sz="3600" dirty="0" smtClean="0"/>
          </a:p>
          <a:p>
            <a:r>
              <a:rPr lang="en-US" sz="3600" dirty="0" smtClean="0"/>
              <a:t>Antivirus Not Offered</a:t>
            </a:r>
          </a:p>
          <a:p>
            <a:endParaRPr lang="en-US" sz="3600" dirty="0" smtClean="0"/>
          </a:p>
          <a:p>
            <a:r>
              <a:rPr lang="en-US" sz="3600" dirty="0" smtClean="0"/>
              <a:t>Part of IT Management Suite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Add-On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EndPoint</a:t>
            </a:r>
            <a:r>
              <a:rPr lang="en-US" sz="3600" dirty="0" smtClean="0"/>
              <a:t> Protection</a:t>
            </a:r>
          </a:p>
          <a:p>
            <a:endParaRPr lang="en-US" sz="3600" dirty="0" smtClean="0"/>
          </a:p>
          <a:p>
            <a:r>
              <a:rPr lang="en-US" sz="3600" dirty="0" smtClean="0"/>
              <a:t>Benefits – Symantec </a:t>
            </a:r>
            <a:r>
              <a:rPr lang="en-US" sz="3600" dirty="0" err="1" smtClean="0"/>
              <a:t>AtiVirus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</a:t>
            </a:r>
            <a:r>
              <a:rPr lang="en-US" dirty="0" smtClean="0"/>
              <a:t>– User State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Deployment</a:t>
            </a:r>
          </a:p>
          <a:p>
            <a:endParaRPr lang="en-US" sz="3600" dirty="0" smtClean="0"/>
          </a:p>
          <a:p>
            <a:r>
              <a:rPr lang="en-US" sz="3600" dirty="0" smtClean="0"/>
              <a:t>Patching</a:t>
            </a:r>
          </a:p>
          <a:p>
            <a:endParaRPr lang="en-US" sz="3600" dirty="0" smtClean="0"/>
          </a:p>
          <a:p>
            <a:r>
              <a:rPr lang="en-US" sz="3600" dirty="0" smtClean="0"/>
              <a:t>Remote Control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User State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Software Distribution</a:t>
            </a:r>
          </a:p>
          <a:p>
            <a:endParaRPr lang="en-US" sz="3600" dirty="0" smtClean="0"/>
          </a:p>
          <a:p>
            <a:r>
              <a:rPr lang="en-US" sz="3600" dirty="0" smtClean="0"/>
              <a:t>Reports</a:t>
            </a:r>
          </a:p>
          <a:p>
            <a:endParaRPr lang="en-US" sz="3600" dirty="0" smtClean="0"/>
          </a:p>
          <a:p>
            <a:r>
              <a:rPr lang="en-US" sz="3600" dirty="0" smtClean="0"/>
              <a:t>Monitoring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Help 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Symantec </a:t>
            </a:r>
            <a:r>
              <a:rPr lang="en-US" sz="3600" dirty="0" err="1" smtClean="0"/>
              <a:t>Serivice</a:t>
            </a:r>
            <a:r>
              <a:rPr lang="en-US" sz="3600" dirty="0" err="1" smtClean="0"/>
              <a:t>Desk</a:t>
            </a:r>
            <a:r>
              <a:rPr lang="en-US" sz="3600" dirty="0" smtClean="0"/>
              <a:t> 7.0</a:t>
            </a:r>
          </a:p>
          <a:p>
            <a:endParaRPr lang="en-US" sz="3600" dirty="0" smtClean="0"/>
          </a:p>
          <a:p>
            <a:r>
              <a:rPr lang="en-US" sz="3600" dirty="0" smtClean="0"/>
              <a:t>Single Point</a:t>
            </a:r>
          </a:p>
          <a:p>
            <a:endParaRPr lang="en-US" sz="3600" dirty="0" smtClean="0"/>
          </a:p>
          <a:p>
            <a:r>
              <a:rPr lang="en-US" sz="3600" dirty="0" smtClean="0"/>
              <a:t>Ticketing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Help 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Efficient Service</a:t>
            </a:r>
          </a:p>
          <a:p>
            <a:endParaRPr lang="en-US" sz="3600" dirty="0" smtClean="0"/>
          </a:p>
          <a:p>
            <a:r>
              <a:rPr lang="en-US" sz="3600" dirty="0" smtClean="0"/>
              <a:t>Self-Service Capabilities</a:t>
            </a:r>
          </a:p>
          <a:p>
            <a:endParaRPr lang="en-US" sz="3600" dirty="0" smtClean="0"/>
          </a:p>
          <a:p>
            <a:r>
              <a:rPr lang="en-US" sz="3600" dirty="0" smtClean="0"/>
              <a:t>Create and Edit Processes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Many forms or Reports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From Different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</a:t>
            </a:r>
          </a:p>
          <a:p>
            <a:endParaRPr lang="en-US" sz="3600" dirty="0" smtClean="0"/>
          </a:p>
          <a:p>
            <a:r>
              <a:rPr lang="en-US" sz="3600" dirty="0" smtClean="0"/>
              <a:t>Better Service </a:t>
            </a:r>
          </a:p>
          <a:p>
            <a:endParaRPr lang="en-US" sz="3600" dirty="0" smtClean="0"/>
          </a:p>
          <a:p>
            <a:r>
              <a:rPr lang="en-US" sz="3600" dirty="0" smtClean="0"/>
              <a:t>Migration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Agents can be edit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Functions Disable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Restrictions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Network Users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History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Started production of </a:t>
            </a:r>
            <a:r>
              <a:rPr lang="en-US" sz="3600" dirty="0" err="1" smtClean="0"/>
              <a:t>Altiris</a:t>
            </a:r>
            <a:r>
              <a:rPr lang="en-US" sz="3600" dirty="0" smtClean="0"/>
              <a:t> in 1998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Started by Jan Newman and Kevin Turpin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April 6, 2007 </a:t>
            </a:r>
            <a:r>
              <a:rPr lang="en-US" sz="3600" dirty="0" err="1" smtClean="0"/>
              <a:t>Altiris</a:t>
            </a:r>
            <a:r>
              <a:rPr lang="en-US" sz="3600" dirty="0" smtClean="0"/>
              <a:t> sold to </a:t>
            </a:r>
            <a:r>
              <a:rPr lang="en-US" sz="3600" dirty="0" err="1" smtClean="0"/>
              <a:t>Symantics</a:t>
            </a: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Now has around 20000 customers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Complex program to learn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Symantec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Symantec Training</a:t>
            </a:r>
          </a:p>
          <a:p>
            <a:endParaRPr lang="en-US" sz="3600" dirty="0" smtClean="0"/>
          </a:p>
          <a:p>
            <a:r>
              <a:rPr lang="en-US" sz="3600" dirty="0" smtClean="0"/>
              <a:t>Expensive</a:t>
            </a:r>
          </a:p>
          <a:p>
            <a:endParaRPr lang="en-US" sz="3600" dirty="0" smtClean="0"/>
          </a:p>
          <a:p>
            <a:r>
              <a:rPr lang="en-US" sz="3600" dirty="0" smtClean="0"/>
              <a:t>Additional 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</a:t>
            </a:r>
            <a:r>
              <a:rPr lang="en-US" dirty="0" smtClean="0"/>
              <a:t>–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well design program</a:t>
            </a:r>
          </a:p>
          <a:p>
            <a:endParaRPr lang="en-US" sz="3600" dirty="0" smtClean="0"/>
          </a:p>
          <a:p>
            <a:r>
              <a:rPr lang="en-US" sz="3600" dirty="0" smtClean="0"/>
              <a:t>Many forums</a:t>
            </a:r>
          </a:p>
          <a:p>
            <a:endParaRPr lang="en-US" sz="3600" dirty="0" smtClean="0"/>
          </a:p>
          <a:p>
            <a:r>
              <a:rPr lang="en-US" sz="3600" dirty="0" smtClean="0"/>
              <a:t>Database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Great Customer assistant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err="1" smtClean="0"/>
              <a:t>Performace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easy to set up</a:t>
            </a:r>
          </a:p>
          <a:p>
            <a:endParaRPr lang="en-US" sz="3600" dirty="0" smtClean="0"/>
          </a:p>
          <a:p>
            <a:r>
              <a:rPr lang="en-US" sz="3600" dirty="0" smtClean="0"/>
              <a:t>Much to Configure</a:t>
            </a:r>
          </a:p>
          <a:p>
            <a:endParaRPr lang="en-US" sz="3600" dirty="0" smtClean="0"/>
          </a:p>
          <a:p>
            <a:r>
              <a:rPr lang="en-US" sz="3600" dirty="0" smtClean="0"/>
              <a:t>Hardware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Reliable</a:t>
            </a:r>
          </a:p>
          <a:p>
            <a:endParaRPr lang="en-US" sz="3600" dirty="0" smtClean="0"/>
          </a:p>
          <a:p>
            <a:r>
              <a:rPr lang="en-US" sz="3600" dirty="0" smtClean="0"/>
              <a:t>Stable</a:t>
            </a:r>
          </a:p>
          <a:p>
            <a:endParaRPr lang="en-US" sz="3600" dirty="0" smtClean="0"/>
          </a:p>
          <a:p>
            <a:r>
              <a:rPr lang="en-US" sz="3600" dirty="0" smtClean="0"/>
              <a:t>Some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</a:t>
            </a:r>
            <a:r>
              <a:rPr lang="en-US" dirty="0" smtClean="0"/>
              <a:t>Supportability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Windows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Mac</a:t>
            </a:r>
          </a:p>
          <a:p>
            <a:endParaRPr lang="en-US" sz="3600" dirty="0" smtClean="0"/>
          </a:p>
          <a:p>
            <a:r>
              <a:rPr lang="en-US" sz="3600" dirty="0" smtClean="0"/>
              <a:t>Unix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Altiris</a:t>
            </a:r>
            <a:r>
              <a:rPr lang="en-US" sz="3600" dirty="0" smtClean="0"/>
              <a:t> IT Automation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Kayesa</a:t>
            </a:r>
            <a:r>
              <a:rPr lang="en-US" sz="3600" dirty="0" smtClean="0"/>
              <a:t> Enterprise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Requirements(Server)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SQL Server® 2005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.NET Framework 3.5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2003 Server 32-bit version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Automated Installation Kit (AIK) for Windows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Requirements(Agent)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XP SP2 or later x64/x86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2000 Workstation SP4 and rollups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Vista® SP1 (all additions)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Windows Server 2003, 2008 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-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Web Based Consoles and Agents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Client/Server communication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Memory footprints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Altiris</a:t>
            </a:r>
            <a:r>
              <a:rPr lang="en-US" dirty="0" smtClean="0"/>
              <a:t> -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PC operation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Patch Management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Asset Control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Audit &amp; Asses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Schedule tasks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Antivirus update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System Update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Altiris</a:t>
            </a:r>
            <a:r>
              <a:rPr lang="en-US" dirty="0" smtClean="0"/>
              <a:t> – Audit &amp; Asses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System Report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Vulnerabilities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Hardware and Software Info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311</TotalTime>
  <Words>449</Words>
  <Application>Microsoft Office PowerPoint</Application>
  <PresentationFormat>On-screen Show (4:3)</PresentationFormat>
  <Paragraphs>222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Apex</vt:lpstr>
      <vt:lpstr>A Feature-Based Analysis &amp; Comparison of IT Automation Tools:  Comparing Kasey to Altiris IT Management </vt:lpstr>
      <vt:lpstr>Altiris - Overview</vt:lpstr>
      <vt:lpstr>Altiris – History Background</vt:lpstr>
      <vt:lpstr>Altiris – Requirements(Server)</vt:lpstr>
      <vt:lpstr>Altiris – Requirements(Agent)</vt:lpstr>
      <vt:lpstr>Altiris - Architecture</vt:lpstr>
      <vt:lpstr>Altiris - Architecture</vt:lpstr>
      <vt:lpstr>Altiris – Audit &amp; Asses Management</vt:lpstr>
      <vt:lpstr>Altiris – Audit &amp; Asses Management</vt:lpstr>
      <vt:lpstr>Altiris – Remote Control</vt:lpstr>
      <vt:lpstr>Altiris – Remote Control</vt:lpstr>
      <vt:lpstr>Altiris – Automation</vt:lpstr>
      <vt:lpstr>Altiris – Automation</vt:lpstr>
      <vt:lpstr>Altiris – Monitoring</vt:lpstr>
      <vt:lpstr>Altiris – Monitoring</vt:lpstr>
      <vt:lpstr>Altiris – Patch Management</vt:lpstr>
      <vt:lpstr>Altiris – Patch Management</vt:lpstr>
      <vt:lpstr>Altiris – Backup and Disaster Recovery</vt:lpstr>
      <vt:lpstr>Altiris – Backup and Disaster Recovery</vt:lpstr>
      <vt:lpstr>Altiris-Security</vt:lpstr>
      <vt:lpstr>Altiris-Security</vt:lpstr>
      <vt:lpstr>Altiris – User State Management</vt:lpstr>
      <vt:lpstr>Altiris – User State Management</vt:lpstr>
      <vt:lpstr>Altiris – Help Desk</vt:lpstr>
      <vt:lpstr>Altiris – Help Desk</vt:lpstr>
      <vt:lpstr>Altiris – Reporting</vt:lpstr>
      <vt:lpstr>Altiris – Reporting</vt:lpstr>
      <vt:lpstr>Altiris – System</vt:lpstr>
      <vt:lpstr>Altiris – System</vt:lpstr>
      <vt:lpstr>Altiris – Usability</vt:lpstr>
      <vt:lpstr>Altiris – Usability</vt:lpstr>
      <vt:lpstr>Altiris – Reliability</vt:lpstr>
      <vt:lpstr>Altiris – Reliability</vt:lpstr>
      <vt:lpstr>Altiris – Performace</vt:lpstr>
      <vt:lpstr>Altiris – Performance</vt:lpstr>
      <vt:lpstr>Altiris – Supportability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Mountblack</dc:creator>
  <cp:lastModifiedBy>Mountblack</cp:lastModifiedBy>
  <cp:revision>18</cp:revision>
  <dcterms:created xsi:type="dcterms:W3CDTF">2010-04-25T18:47:50Z</dcterms:created>
  <dcterms:modified xsi:type="dcterms:W3CDTF">2010-04-26T00:07:32Z</dcterms:modified>
</cp:coreProperties>
</file>